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1693" r:id="rId5"/>
    <p:sldId id="1746" r:id="rId6"/>
    <p:sldId id="1747" r:id="rId7"/>
    <p:sldId id="1748" r:id="rId8"/>
    <p:sldId id="1751" r:id="rId9"/>
    <p:sldId id="1755" r:id="rId10"/>
    <p:sldId id="1752" r:id="rId11"/>
    <p:sldId id="1753" r:id="rId12"/>
    <p:sldId id="1749" r:id="rId13"/>
    <p:sldId id="399" r:id="rId14"/>
    <p:sldId id="1754" r:id="rId15"/>
    <p:sldId id="175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93"/>
            <p14:sldId id="1746"/>
            <p14:sldId id="1747"/>
            <p14:sldId id="1748"/>
            <p14:sldId id="1751"/>
            <p14:sldId id="1755"/>
            <p14:sldId id="1752"/>
            <p14:sldId id="1753"/>
            <p14:sldId id="1749"/>
            <p14:sldId id="399"/>
            <p14:sldId id="1754"/>
            <p14:sldId id="17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FC18B-8A1A-97C3-363C-37DAF56D37A6}" v="3066" dt="2023-12-13T04:43:35.991"/>
    <p1510:client id="{808E7978-2925-924B-824F-064945B7346C}" v="373" dt="2023-12-13T04:48:41.94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40"/>
    <p:restoredTop sz="94627"/>
  </p:normalViewPr>
  <p:slideViewPr>
    <p:cSldViewPr snapToGrid="0">
      <p:cViewPr varScale="1">
        <p:scale>
          <a:sx n="105" d="100"/>
          <a:sy n="105" d="100"/>
        </p:scale>
        <p:origin x="216"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f4355db59133d08ffb4ab35a34a57f51485d0f5631e1f8b5c76600e2857bf96a::" providerId="AD" clId="Web-{58DFC18B-8A1A-97C3-363C-37DAF56D37A6}"/>
    <pc:docChg chg="addSld modSld sldOrd modSection">
      <pc:chgData name="Guest User" userId="S::urn:spo:anon#f4355db59133d08ffb4ab35a34a57f51485d0f5631e1f8b5c76600e2857bf96a::" providerId="AD" clId="Web-{58DFC18B-8A1A-97C3-363C-37DAF56D37A6}" dt="2023-12-13T04:43:35.991" v="2591" actId="20577"/>
      <pc:docMkLst>
        <pc:docMk/>
      </pc:docMkLst>
      <pc:sldChg chg="modSp">
        <pc:chgData name="Guest User" userId="S::urn:spo:anon#f4355db59133d08ffb4ab35a34a57f51485d0f5631e1f8b5c76600e2857bf96a::" providerId="AD" clId="Web-{58DFC18B-8A1A-97C3-363C-37DAF56D37A6}" dt="2023-12-13T02:49:17.351" v="65" actId="20577"/>
        <pc:sldMkLst>
          <pc:docMk/>
          <pc:sldMk cId="2266478489" sldId="1693"/>
        </pc:sldMkLst>
        <pc:spChg chg="mod">
          <ac:chgData name="Guest User" userId="S::urn:spo:anon#f4355db59133d08ffb4ab35a34a57f51485d0f5631e1f8b5c76600e2857bf96a::" providerId="AD" clId="Web-{58DFC18B-8A1A-97C3-363C-37DAF56D37A6}" dt="2023-12-13T02:49:17.351" v="65" actId="20577"/>
          <ac:spMkLst>
            <pc:docMk/>
            <pc:sldMk cId="2266478489" sldId="1693"/>
            <ac:spMk id="8" creationId="{912FD355-6243-8560-E663-EC879BCBCBD2}"/>
          </ac:spMkLst>
        </pc:spChg>
      </pc:sldChg>
      <pc:sldChg chg="modSp">
        <pc:chgData name="Guest User" userId="S::urn:spo:anon#f4355db59133d08ffb4ab35a34a57f51485d0f5631e1f8b5c76600e2857bf96a::" providerId="AD" clId="Web-{58DFC18B-8A1A-97C3-363C-37DAF56D37A6}" dt="2023-12-13T02:48:39.551" v="45" actId="20577"/>
        <pc:sldMkLst>
          <pc:docMk/>
          <pc:sldMk cId="3410761633" sldId="1746"/>
        </pc:sldMkLst>
        <pc:spChg chg="mod">
          <ac:chgData name="Guest User" userId="S::urn:spo:anon#f4355db59133d08ffb4ab35a34a57f51485d0f5631e1f8b5c76600e2857bf96a::" providerId="AD" clId="Web-{58DFC18B-8A1A-97C3-363C-37DAF56D37A6}" dt="2023-12-13T02:48:39.551" v="45" actId="20577"/>
          <ac:spMkLst>
            <pc:docMk/>
            <pc:sldMk cId="3410761633" sldId="1746"/>
            <ac:spMk id="2" creationId="{D09DBDD8-7FC9-DF4F-729A-EDB557C8577F}"/>
          </ac:spMkLst>
        </pc:spChg>
      </pc:sldChg>
      <pc:sldChg chg="modSp">
        <pc:chgData name="Guest User" userId="S::urn:spo:anon#f4355db59133d08ffb4ab35a34a57f51485d0f5631e1f8b5c76600e2857bf96a::" providerId="AD" clId="Web-{58DFC18B-8A1A-97C3-363C-37DAF56D37A6}" dt="2023-12-13T04:39:05.503" v="2549" actId="20577"/>
        <pc:sldMkLst>
          <pc:docMk/>
          <pc:sldMk cId="2008725719" sldId="1747"/>
        </pc:sldMkLst>
        <pc:spChg chg="mod">
          <ac:chgData name="Guest User" userId="S::urn:spo:anon#f4355db59133d08ffb4ab35a34a57f51485d0f5631e1f8b5c76600e2857bf96a::" providerId="AD" clId="Web-{58DFC18B-8A1A-97C3-363C-37DAF56D37A6}" dt="2023-12-13T04:39:05.503" v="2549" actId="20577"/>
          <ac:spMkLst>
            <pc:docMk/>
            <pc:sldMk cId="2008725719" sldId="1747"/>
            <ac:spMk id="2" creationId="{D09DBDD8-7FC9-DF4F-729A-EDB557C8577F}"/>
          </ac:spMkLst>
        </pc:spChg>
      </pc:sldChg>
      <pc:sldChg chg="addSp delSp modSp">
        <pc:chgData name="Guest User" userId="S::urn:spo:anon#f4355db59133d08ffb4ab35a34a57f51485d0f5631e1f8b5c76600e2857bf96a::" providerId="AD" clId="Web-{58DFC18B-8A1A-97C3-363C-37DAF56D37A6}" dt="2023-12-13T04:28:36.802" v="2459" actId="1076"/>
        <pc:sldMkLst>
          <pc:docMk/>
          <pc:sldMk cId="3226744288" sldId="1748"/>
        </pc:sldMkLst>
        <pc:spChg chg="mod">
          <ac:chgData name="Guest User" userId="S::urn:spo:anon#f4355db59133d08ffb4ab35a34a57f51485d0f5631e1f8b5c76600e2857bf96a::" providerId="AD" clId="Web-{58DFC18B-8A1A-97C3-363C-37DAF56D37A6}" dt="2023-12-13T04:14:57.570" v="1518" actId="20577"/>
          <ac:spMkLst>
            <pc:docMk/>
            <pc:sldMk cId="3226744288" sldId="1748"/>
            <ac:spMk id="2" creationId="{8E3F606E-06B4-49B1-E177-E5A071DAB0E7}"/>
          </ac:spMkLst>
        </pc:spChg>
        <pc:spChg chg="add mod">
          <ac:chgData name="Guest User" userId="S::urn:spo:anon#f4355db59133d08ffb4ab35a34a57f51485d0f5631e1f8b5c76600e2857bf96a::" providerId="AD" clId="Web-{58DFC18B-8A1A-97C3-363C-37DAF56D37A6}" dt="2023-12-13T04:04:50.012" v="1390" actId="20577"/>
          <ac:spMkLst>
            <pc:docMk/>
            <pc:sldMk cId="3226744288" sldId="1748"/>
            <ac:spMk id="3" creationId="{F8DF07E4-3A3B-EB38-0DEF-3552E45EE5DE}"/>
          </ac:spMkLst>
        </pc:spChg>
        <pc:spChg chg="add mod">
          <ac:chgData name="Guest User" userId="S::urn:spo:anon#f4355db59133d08ffb4ab35a34a57f51485d0f5631e1f8b5c76600e2857bf96a::" providerId="AD" clId="Web-{58DFC18B-8A1A-97C3-363C-37DAF56D37A6}" dt="2023-12-13T03:54:27.781" v="1070" actId="1076"/>
          <ac:spMkLst>
            <pc:docMk/>
            <pc:sldMk cId="3226744288" sldId="1748"/>
            <ac:spMk id="6" creationId="{272EB30A-4F09-F188-1A7E-44BA86675361}"/>
          </ac:spMkLst>
        </pc:spChg>
        <pc:spChg chg="add mod">
          <ac:chgData name="Guest User" userId="S::urn:spo:anon#f4355db59133d08ffb4ab35a34a57f51485d0f5631e1f8b5c76600e2857bf96a::" providerId="AD" clId="Web-{58DFC18B-8A1A-97C3-363C-37DAF56D37A6}" dt="2023-12-13T03:54:15.077" v="1067" actId="1076"/>
          <ac:spMkLst>
            <pc:docMk/>
            <pc:sldMk cId="3226744288" sldId="1748"/>
            <ac:spMk id="7" creationId="{7B2AEFDB-A39C-71F0-F5F3-C14F20343506}"/>
          </ac:spMkLst>
        </pc:spChg>
        <pc:spChg chg="add mod">
          <ac:chgData name="Guest User" userId="S::urn:spo:anon#f4355db59133d08ffb4ab35a34a57f51485d0f5631e1f8b5c76600e2857bf96a::" providerId="AD" clId="Web-{58DFC18B-8A1A-97C3-363C-37DAF56D37A6}" dt="2023-12-13T03:56:01.663" v="1084" actId="20577"/>
          <ac:spMkLst>
            <pc:docMk/>
            <pc:sldMk cId="3226744288" sldId="1748"/>
            <ac:spMk id="8" creationId="{FFCEF047-A027-EC77-8F6A-6CBE4B17F965}"/>
          </ac:spMkLst>
        </pc:spChg>
        <pc:spChg chg="add del">
          <ac:chgData name="Guest User" userId="S::urn:spo:anon#f4355db59133d08ffb4ab35a34a57f51485d0f5631e1f8b5c76600e2857bf96a::" providerId="AD" clId="Web-{58DFC18B-8A1A-97C3-363C-37DAF56D37A6}" dt="2023-12-13T03:55:00.643" v="1075"/>
          <ac:spMkLst>
            <pc:docMk/>
            <pc:sldMk cId="3226744288" sldId="1748"/>
            <ac:spMk id="9" creationId="{F55CC560-5130-E13D-6F8A-CA0420FD276E}"/>
          </ac:spMkLst>
        </pc:spChg>
        <pc:spChg chg="add mod">
          <ac:chgData name="Guest User" userId="S::urn:spo:anon#f4355db59133d08ffb4ab35a34a57f51485d0f5631e1f8b5c76600e2857bf96a::" providerId="AD" clId="Web-{58DFC18B-8A1A-97C3-363C-37DAF56D37A6}" dt="2023-12-13T03:56:06.648" v="1085" actId="14100"/>
          <ac:spMkLst>
            <pc:docMk/>
            <pc:sldMk cId="3226744288" sldId="1748"/>
            <ac:spMk id="10" creationId="{B5E49E5A-8508-2CE8-E61C-EC9A60B3B5F7}"/>
          </ac:spMkLst>
        </pc:spChg>
        <pc:spChg chg="add mod">
          <ac:chgData name="Guest User" userId="S::urn:spo:anon#f4355db59133d08ffb4ab35a34a57f51485d0f5631e1f8b5c76600e2857bf96a::" providerId="AD" clId="Web-{58DFC18B-8A1A-97C3-363C-37DAF56D37A6}" dt="2023-12-13T04:26:39.763" v="2421" actId="20577"/>
          <ac:spMkLst>
            <pc:docMk/>
            <pc:sldMk cId="3226744288" sldId="1748"/>
            <ac:spMk id="11" creationId="{2F9869BB-3F49-061D-299D-A38C0C74A1FC}"/>
          </ac:spMkLst>
        </pc:spChg>
        <pc:spChg chg="add mod">
          <ac:chgData name="Guest User" userId="S::urn:spo:anon#f4355db59133d08ffb4ab35a34a57f51485d0f5631e1f8b5c76600e2857bf96a::" providerId="AD" clId="Web-{58DFC18B-8A1A-97C3-363C-37DAF56D37A6}" dt="2023-12-13T03:56:44.775" v="1132" actId="14100"/>
          <ac:spMkLst>
            <pc:docMk/>
            <pc:sldMk cId="3226744288" sldId="1748"/>
            <ac:spMk id="12" creationId="{9004E21A-BEA1-62CF-20CC-4489CFD5FF5F}"/>
          </ac:spMkLst>
        </pc:spChg>
        <pc:spChg chg="add mod">
          <ac:chgData name="Guest User" userId="S::urn:spo:anon#f4355db59133d08ffb4ab35a34a57f51485d0f5631e1f8b5c76600e2857bf96a::" providerId="AD" clId="Web-{58DFC18B-8A1A-97C3-363C-37DAF56D37A6}" dt="2023-12-13T04:14:12.380" v="1514" actId="1076"/>
          <ac:spMkLst>
            <pc:docMk/>
            <pc:sldMk cId="3226744288" sldId="1748"/>
            <ac:spMk id="13" creationId="{3406865F-4FDB-9510-11C1-1F5A4BDB1D2A}"/>
          </ac:spMkLst>
        </pc:spChg>
        <pc:spChg chg="add mod">
          <ac:chgData name="Guest User" userId="S::urn:spo:anon#f4355db59133d08ffb4ab35a34a57f51485d0f5631e1f8b5c76600e2857bf96a::" providerId="AD" clId="Web-{58DFC18B-8A1A-97C3-363C-37DAF56D37A6}" dt="2023-12-13T04:14:15.911" v="1515" actId="1076"/>
          <ac:spMkLst>
            <pc:docMk/>
            <pc:sldMk cId="3226744288" sldId="1748"/>
            <ac:spMk id="14" creationId="{34DDF6C5-A736-BCB7-7BD0-5363E9877E20}"/>
          </ac:spMkLst>
        </pc:spChg>
        <pc:spChg chg="add mod">
          <ac:chgData name="Guest User" userId="S::urn:spo:anon#f4355db59133d08ffb4ab35a34a57f51485d0f5631e1f8b5c76600e2857bf96a::" providerId="AD" clId="Web-{58DFC18B-8A1A-97C3-363C-37DAF56D37A6}" dt="2023-12-13T04:15:05.446" v="1525" actId="20577"/>
          <ac:spMkLst>
            <pc:docMk/>
            <pc:sldMk cId="3226744288" sldId="1748"/>
            <ac:spMk id="15" creationId="{D8877A12-E9D9-EEEF-5DBA-6C39CCB9E164}"/>
          </ac:spMkLst>
        </pc:spChg>
        <pc:spChg chg="add mod">
          <ac:chgData name="Guest User" userId="S::urn:spo:anon#f4355db59133d08ffb4ab35a34a57f51485d0f5631e1f8b5c76600e2857bf96a::" providerId="AD" clId="Web-{58DFC18B-8A1A-97C3-363C-37DAF56D37A6}" dt="2023-12-13T04:15:10.821" v="1527" actId="1076"/>
          <ac:spMkLst>
            <pc:docMk/>
            <pc:sldMk cId="3226744288" sldId="1748"/>
            <ac:spMk id="16" creationId="{27A7620F-B77C-FA44-C5F3-D8CA63FAFCCE}"/>
          </ac:spMkLst>
        </pc:spChg>
        <pc:spChg chg="add mod">
          <ac:chgData name="Guest User" userId="S::urn:spo:anon#f4355db59133d08ffb4ab35a34a57f51485d0f5631e1f8b5c76600e2857bf96a::" providerId="AD" clId="Web-{58DFC18B-8A1A-97C3-363C-37DAF56D37A6}" dt="2023-12-13T04:15:51.793" v="1558" actId="20577"/>
          <ac:spMkLst>
            <pc:docMk/>
            <pc:sldMk cId="3226744288" sldId="1748"/>
            <ac:spMk id="17" creationId="{B44BE424-F215-36DE-EB8E-B07C27F8FED0}"/>
          </ac:spMkLst>
        </pc:spChg>
        <pc:spChg chg="add mod">
          <ac:chgData name="Guest User" userId="S::urn:spo:anon#f4355db59133d08ffb4ab35a34a57f51485d0f5631e1f8b5c76600e2857bf96a::" providerId="AD" clId="Web-{58DFC18B-8A1A-97C3-363C-37DAF56D37A6}" dt="2023-12-13T04:16:22.826" v="1581" actId="20577"/>
          <ac:spMkLst>
            <pc:docMk/>
            <pc:sldMk cId="3226744288" sldId="1748"/>
            <ac:spMk id="18" creationId="{ABACF846-4A9C-0EFD-45D2-012227087DA1}"/>
          </ac:spMkLst>
        </pc:spChg>
        <pc:spChg chg="add mod">
          <ac:chgData name="Guest User" userId="S::urn:spo:anon#f4355db59133d08ffb4ab35a34a57f51485d0f5631e1f8b5c76600e2857bf96a::" providerId="AD" clId="Web-{58DFC18B-8A1A-97C3-363C-37DAF56D37A6}" dt="2023-12-13T04:17:33.191" v="1635" actId="1076"/>
          <ac:spMkLst>
            <pc:docMk/>
            <pc:sldMk cId="3226744288" sldId="1748"/>
            <ac:spMk id="19" creationId="{C295F1DF-EC31-6B19-A145-5678292A4F37}"/>
          </ac:spMkLst>
        </pc:spChg>
        <pc:spChg chg="add mod">
          <ac:chgData name="Guest User" userId="S::urn:spo:anon#f4355db59133d08ffb4ab35a34a57f51485d0f5631e1f8b5c76600e2857bf96a::" providerId="AD" clId="Web-{58DFC18B-8A1A-97C3-363C-37DAF56D37A6}" dt="2023-12-13T04:26:20.496" v="2415" actId="1076"/>
          <ac:spMkLst>
            <pc:docMk/>
            <pc:sldMk cId="3226744288" sldId="1748"/>
            <ac:spMk id="20" creationId="{04CF3616-6BE9-474C-C8C0-3267440BB808}"/>
          </ac:spMkLst>
        </pc:spChg>
        <pc:spChg chg="add mod">
          <ac:chgData name="Guest User" userId="S::urn:spo:anon#f4355db59133d08ffb4ab35a34a57f51485d0f5631e1f8b5c76600e2857bf96a::" providerId="AD" clId="Web-{58DFC18B-8A1A-97C3-363C-37DAF56D37A6}" dt="2023-12-13T04:28:36.802" v="2459" actId="1076"/>
          <ac:spMkLst>
            <pc:docMk/>
            <pc:sldMk cId="3226744288" sldId="1748"/>
            <ac:spMk id="21" creationId="{333BF647-9565-9A12-FC71-509B2268A709}"/>
          </ac:spMkLst>
        </pc:spChg>
      </pc:sldChg>
      <pc:sldChg chg="modSp">
        <pc:chgData name="Guest User" userId="S::urn:spo:anon#f4355db59133d08ffb4ab35a34a57f51485d0f5631e1f8b5c76600e2857bf96a::" providerId="AD" clId="Web-{58DFC18B-8A1A-97C3-363C-37DAF56D37A6}" dt="2023-12-13T04:42:48.409" v="2582" actId="14100"/>
        <pc:sldMkLst>
          <pc:docMk/>
          <pc:sldMk cId="3803458390" sldId="1749"/>
        </pc:sldMkLst>
        <pc:spChg chg="mod">
          <ac:chgData name="Guest User" userId="S::urn:spo:anon#f4355db59133d08ffb4ab35a34a57f51485d0f5631e1f8b5c76600e2857bf96a::" providerId="AD" clId="Web-{58DFC18B-8A1A-97C3-363C-37DAF56D37A6}" dt="2023-12-13T04:42:48.409" v="2582" actId="14100"/>
          <ac:spMkLst>
            <pc:docMk/>
            <pc:sldMk cId="3803458390" sldId="1749"/>
            <ac:spMk id="2" creationId="{D09DBDD8-7FC9-DF4F-729A-EDB557C8577F}"/>
          </ac:spMkLst>
        </pc:spChg>
        <pc:spChg chg="mod">
          <ac:chgData name="Guest User" userId="S::urn:spo:anon#f4355db59133d08ffb4ab35a34a57f51485d0f5631e1f8b5c76600e2857bf96a::" providerId="AD" clId="Web-{58DFC18B-8A1A-97C3-363C-37DAF56D37A6}" dt="2023-12-13T04:03:07.240" v="1350" actId="20577"/>
          <ac:spMkLst>
            <pc:docMk/>
            <pc:sldMk cId="3803458390" sldId="1749"/>
            <ac:spMk id="5" creationId="{58B858BF-0CA7-56A3-4852-0620B3F2963F}"/>
          </ac:spMkLst>
        </pc:spChg>
      </pc:sldChg>
      <pc:sldChg chg="modSp">
        <pc:chgData name="Guest User" userId="S::urn:spo:anon#f4355db59133d08ffb4ab35a34a57f51485d0f5631e1f8b5c76600e2857bf96a::" providerId="AD" clId="Web-{58DFC18B-8A1A-97C3-363C-37DAF56D37A6}" dt="2023-12-13T04:40:18.508" v="2571" actId="20577"/>
        <pc:sldMkLst>
          <pc:docMk/>
          <pc:sldMk cId="2356447746" sldId="1751"/>
        </pc:sldMkLst>
        <pc:spChg chg="mod">
          <ac:chgData name="Guest User" userId="S::urn:spo:anon#f4355db59133d08ffb4ab35a34a57f51485d0f5631e1f8b5c76600e2857bf96a::" providerId="AD" clId="Web-{58DFC18B-8A1A-97C3-363C-37DAF56D37A6}" dt="2023-12-13T04:40:18.508" v="2571" actId="20577"/>
          <ac:spMkLst>
            <pc:docMk/>
            <pc:sldMk cId="2356447746" sldId="1751"/>
            <ac:spMk id="4" creationId="{1CD9DFBE-E9E1-88B2-A7BD-1693A7A68B2A}"/>
          </ac:spMkLst>
        </pc:spChg>
      </pc:sldChg>
      <pc:sldChg chg="addSp delSp modSp new">
        <pc:chgData name="Guest User" userId="S::urn:spo:anon#f4355db59133d08ffb4ab35a34a57f51485d0f5631e1f8b5c76600e2857bf96a::" providerId="AD" clId="Web-{58DFC18B-8A1A-97C3-363C-37DAF56D37A6}" dt="2023-12-13T04:41:18.887" v="2572" actId="20577"/>
        <pc:sldMkLst>
          <pc:docMk/>
          <pc:sldMk cId="1405013821" sldId="1752"/>
        </pc:sldMkLst>
        <pc:spChg chg="del">
          <ac:chgData name="Guest User" userId="S::urn:spo:anon#f4355db59133d08ffb4ab35a34a57f51485d0f5631e1f8b5c76600e2857bf96a::" providerId="AD" clId="Web-{58DFC18B-8A1A-97C3-363C-37DAF56D37A6}" dt="2023-12-13T03:15:21.163" v="104"/>
          <ac:spMkLst>
            <pc:docMk/>
            <pc:sldMk cId="1405013821" sldId="1752"/>
            <ac:spMk id="2" creationId="{9999B677-556E-B970-176B-BC5BF1A80141}"/>
          </ac:spMkLst>
        </pc:spChg>
        <pc:spChg chg="mod">
          <ac:chgData name="Guest User" userId="S::urn:spo:anon#f4355db59133d08ffb4ab35a34a57f51485d0f5631e1f8b5c76600e2857bf96a::" providerId="AD" clId="Web-{58DFC18B-8A1A-97C3-363C-37DAF56D37A6}" dt="2023-12-13T03:15:14.772" v="103" actId="20577"/>
          <ac:spMkLst>
            <pc:docMk/>
            <pc:sldMk cId="1405013821" sldId="1752"/>
            <ac:spMk id="5" creationId="{24739514-697C-78B4-1833-1C792E0F7BB8}"/>
          </ac:spMkLst>
        </pc:spChg>
        <pc:spChg chg="add del mod">
          <ac:chgData name="Guest User" userId="S::urn:spo:anon#f4355db59133d08ffb4ab35a34a57f51485d0f5631e1f8b5c76600e2857bf96a::" providerId="AD" clId="Web-{58DFC18B-8A1A-97C3-363C-37DAF56D37A6}" dt="2023-12-13T03:18:06.706" v="134"/>
          <ac:spMkLst>
            <pc:docMk/>
            <pc:sldMk cId="1405013821" sldId="1752"/>
            <ac:spMk id="10" creationId="{F273AD96-E8D8-8C63-878A-F63C2097959A}"/>
          </ac:spMkLst>
        </pc:spChg>
        <pc:spChg chg="add mod">
          <ac:chgData name="Guest User" userId="S::urn:spo:anon#f4355db59133d08ffb4ab35a34a57f51485d0f5631e1f8b5c76600e2857bf96a::" providerId="AD" clId="Web-{58DFC18B-8A1A-97C3-363C-37DAF56D37A6}" dt="2023-12-13T03:18:42.818" v="146" actId="1076"/>
          <ac:spMkLst>
            <pc:docMk/>
            <pc:sldMk cId="1405013821" sldId="1752"/>
            <ac:spMk id="11" creationId="{10DEE0FA-F397-2305-B5A9-F9CE9D270E65}"/>
          </ac:spMkLst>
        </pc:spChg>
        <pc:spChg chg="add mod">
          <ac:chgData name="Guest User" userId="S::urn:spo:anon#f4355db59133d08ffb4ab35a34a57f51485d0f5631e1f8b5c76600e2857bf96a::" providerId="AD" clId="Web-{58DFC18B-8A1A-97C3-363C-37DAF56D37A6}" dt="2023-12-13T03:19:05.820" v="151" actId="14100"/>
          <ac:spMkLst>
            <pc:docMk/>
            <pc:sldMk cId="1405013821" sldId="1752"/>
            <ac:spMk id="12" creationId="{D0E2A8FB-3F8E-1FB1-851D-A0AC9EC94401}"/>
          </ac:spMkLst>
        </pc:spChg>
        <pc:spChg chg="add mod">
          <ac:chgData name="Guest User" userId="S::urn:spo:anon#f4355db59133d08ffb4ab35a34a57f51485d0f5631e1f8b5c76600e2857bf96a::" providerId="AD" clId="Web-{58DFC18B-8A1A-97C3-363C-37DAF56D37A6}" dt="2023-12-13T04:41:18.887" v="2572" actId="20577"/>
          <ac:spMkLst>
            <pc:docMk/>
            <pc:sldMk cId="1405013821" sldId="1752"/>
            <ac:spMk id="13" creationId="{AE458E25-91A3-E635-07FF-712E39ABAA36}"/>
          </ac:spMkLst>
        </pc:spChg>
        <pc:picChg chg="add mod ord">
          <ac:chgData name="Guest User" userId="S::urn:spo:anon#f4355db59133d08ffb4ab35a34a57f51485d0f5631e1f8b5c76600e2857bf96a::" providerId="AD" clId="Web-{58DFC18B-8A1A-97C3-363C-37DAF56D37A6}" dt="2023-12-13T03:15:24.288" v="105" actId="1076"/>
          <ac:picMkLst>
            <pc:docMk/>
            <pc:sldMk cId="1405013821" sldId="1752"/>
            <ac:picMk id="6" creationId="{F845FF20-6675-7D10-955D-5D00E6946F7E}"/>
          </ac:picMkLst>
        </pc:picChg>
        <pc:picChg chg="add mod">
          <ac:chgData name="Guest User" userId="S::urn:spo:anon#f4355db59133d08ffb4ab35a34a57f51485d0f5631e1f8b5c76600e2857bf96a::" providerId="AD" clId="Web-{58DFC18B-8A1A-97C3-363C-37DAF56D37A6}" dt="2023-12-13T03:16:31.168" v="120" actId="1076"/>
          <ac:picMkLst>
            <pc:docMk/>
            <pc:sldMk cId="1405013821" sldId="1752"/>
            <ac:picMk id="7" creationId="{5E7FFE88-2A84-1D2C-E8D8-75895FF80745}"/>
          </ac:picMkLst>
        </pc:picChg>
        <pc:picChg chg="add del mod ord">
          <ac:chgData name="Guest User" userId="S::urn:spo:anon#f4355db59133d08ffb4ab35a34a57f51485d0f5631e1f8b5c76600e2857bf96a::" providerId="AD" clId="Web-{58DFC18B-8A1A-97C3-363C-37DAF56D37A6}" dt="2023-12-13T03:16:23.152" v="117"/>
          <ac:picMkLst>
            <pc:docMk/>
            <pc:sldMk cId="1405013821" sldId="1752"/>
            <ac:picMk id="8" creationId="{4903C33D-5B26-7D8C-D0AD-751BF185767C}"/>
          </ac:picMkLst>
        </pc:picChg>
        <pc:picChg chg="add mod">
          <ac:chgData name="Guest User" userId="S::urn:spo:anon#f4355db59133d08ffb4ab35a34a57f51485d0f5631e1f8b5c76600e2857bf96a::" providerId="AD" clId="Web-{58DFC18B-8A1A-97C3-363C-37DAF56D37A6}" dt="2023-12-13T03:16:35.387" v="121" actId="1076"/>
          <ac:picMkLst>
            <pc:docMk/>
            <pc:sldMk cId="1405013821" sldId="1752"/>
            <ac:picMk id="9" creationId="{500E9274-4A17-E643-F8B3-DF6172D864F1}"/>
          </ac:picMkLst>
        </pc:picChg>
      </pc:sldChg>
      <pc:sldChg chg="addSp delSp modSp add replId">
        <pc:chgData name="Guest User" userId="S::urn:spo:anon#f4355db59133d08ffb4ab35a34a57f51485d0f5631e1f8b5c76600e2857bf96a::" providerId="AD" clId="Web-{58DFC18B-8A1A-97C3-363C-37DAF56D37A6}" dt="2023-12-13T03:25:01.361" v="359" actId="1076"/>
        <pc:sldMkLst>
          <pc:docMk/>
          <pc:sldMk cId="2889138122" sldId="1753"/>
        </pc:sldMkLst>
        <pc:spChg chg="add del mod">
          <ac:chgData name="Guest User" userId="S::urn:spo:anon#f4355db59133d08ffb4ab35a34a57f51485d0f5631e1f8b5c76600e2857bf96a::" providerId="AD" clId="Web-{58DFC18B-8A1A-97C3-363C-37DAF56D37A6}" dt="2023-12-13T03:21:03.968" v="258"/>
          <ac:spMkLst>
            <pc:docMk/>
            <pc:sldMk cId="2889138122" sldId="1753"/>
            <ac:spMk id="10" creationId="{A7E0E96C-3941-9C15-B0C3-8869AD9ABB62}"/>
          </ac:spMkLst>
        </pc:spChg>
        <pc:spChg chg="mod ord">
          <ac:chgData name="Guest User" userId="S::urn:spo:anon#f4355db59133d08ffb4ab35a34a57f51485d0f5631e1f8b5c76600e2857bf96a::" providerId="AD" clId="Web-{58DFC18B-8A1A-97C3-363C-37DAF56D37A6}" dt="2023-12-13T03:24:55.970" v="358" actId="1076"/>
          <ac:spMkLst>
            <pc:docMk/>
            <pc:sldMk cId="2889138122" sldId="1753"/>
            <ac:spMk id="11" creationId="{10DEE0FA-F397-2305-B5A9-F9CE9D270E65}"/>
          </ac:spMkLst>
        </pc:spChg>
        <pc:spChg chg="mod ord">
          <ac:chgData name="Guest User" userId="S::urn:spo:anon#f4355db59133d08ffb4ab35a34a57f51485d0f5631e1f8b5c76600e2857bf96a::" providerId="AD" clId="Web-{58DFC18B-8A1A-97C3-363C-37DAF56D37A6}" dt="2023-12-13T03:25:01.361" v="359" actId="1076"/>
          <ac:spMkLst>
            <pc:docMk/>
            <pc:sldMk cId="2889138122" sldId="1753"/>
            <ac:spMk id="13" creationId="{AE458E25-91A3-E635-07FF-712E39ABAA36}"/>
          </ac:spMkLst>
        </pc:spChg>
        <pc:picChg chg="add mod">
          <ac:chgData name="Guest User" userId="S::urn:spo:anon#f4355db59133d08ffb4ab35a34a57f51485d0f5631e1f8b5c76600e2857bf96a::" providerId="AD" clId="Web-{58DFC18B-8A1A-97C3-363C-37DAF56D37A6}" dt="2023-12-13T03:21:37.283" v="270" actId="1076"/>
          <ac:picMkLst>
            <pc:docMk/>
            <pc:sldMk cId="2889138122" sldId="1753"/>
            <ac:picMk id="2" creationId="{CD70BF93-7A70-3BB1-CD36-A9690018B9E0}"/>
          </ac:picMkLst>
        </pc:picChg>
        <pc:picChg chg="del">
          <ac:chgData name="Guest User" userId="S::urn:spo:anon#f4355db59133d08ffb4ab35a34a57f51485d0f5631e1f8b5c76600e2857bf96a::" providerId="AD" clId="Web-{58DFC18B-8A1A-97C3-363C-37DAF56D37A6}" dt="2023-12-13T03:21:00.953" v="257"/>
          <ac:picMkLst>
            <pc:docMk/>
            <pc:sldMk cId="2889138122" sldId="1753"/>
            <ac:picMk id="6" creationId="{F845FF20-6675-7D10-955D-5D00E6946F7E}"/>
          </ac:picMkLst>
        </pc:picChg>
        <pc:picChg chg="mod ord">
          <ac:chgData name="Guest User" userId="S::urn:spo:anon#f4355db59133d08ffb4ab35a34a57f51485d0f5631e1f8b5c76600e2857bf96a::" providerId="AD" clId="Web-{58DFC18B-8A1A-97C3-363C-37DAF56D37A6}" dt="2023-12-13T03:21:39.955" v="271" actId="1076"/>
          <ac:picMkLst>
            <pc:docMk/>
            <pc:sldMk cId="2889138122" sldId="1753"/>
            <ac:picMk id="7" creationId="{5E7FFE88-2A84-1D2C-E8D8-75895FF80745}"/>
          </ac:picMkLst>
        </pc:picChg>
        <pc:picChg chg="del">
          <ac:chgData name="Guest User" userId="S::urn:spo:anon#f4355db59133d08ffb4ab35a34a57f51485d0f5631e1f8b5c76600e2857bf96a::" providerId="AD" clId="Web-{58DFC18B-8A1A-97C3-363C-37DAF56D37A6}" dt="2023-12-13T03:21:06.328" v="260"/>
          <ac:picMkLst>
            <pc:docMk/>
            <pc:sldMk cId="2889138122" sldId="1753"/>
            <ac:picMk id="9" creationId="{500E9274-4A17-E643-F8B3-DF6172D864F1}"/>
          </ac:picMkLst>
        </pc:picChg>
        <pc:picChg chg="add mod">
          <ac:chgData name="Guest User" userId="S::urn:spo:anon#f4355db59133d08ffb4ab35a34a57f51485d0f5631e1f8b5c76600e2857bf96a::" providerId="AD" clId="Web-{58DFC18B-8A1A-97C3-363C-37DAF56D37A6}" dt="2023-12-13T03:24:02.325" v="339" actId="1076"/>
          <ac:picMkLst>
            <pc:docMk/>
            <pc:sldMk cId="2889138122" sldId="1753"/>
            <ac:picMk id="15" creationId="{2FA1FA37-1207-1234-C206-D891BE78521C}"/>
          </ac:picMkLst>
        </pc:picChg>
      </pc:sldChg>
      <pc:sldChg chg="modSp new ord">
        <pc:chgData name="Guest User" userId="S::urn:spo:anon#f4355db59133d08ffb4ab35a34a57f51485d0f5631e1f8b5c76600e2857bf96a::" providerId="AD" clId="Web-{58DFC18B-8A1A-97C3-363C-37DAF56D37A6}" dt="2023-12-13T04:43:35.991" v="2591" actId="20577"/>
        <pc:sldMkLst>
          <pc:docMk/>
          <pc:sldMk cId="1385229308" sldId="1754"/>
        </pc:sldMkLst>
        <pc:spChg chg="mod">
          <ac:chgData name="Guest User" userId="S::urn:spo:anon#f4355db59133d08ffb4ab35a34a57f51485d0f5631e1f8b5c76600e2857bf96a::" providerId="AD" clId="Web-{58DFC18B-8A1A-97C3-363C-37DAF56D37A6}" dt="2023-12-13T04:43:35.991" v="2591" actId="20577"/>
          <ac:spMkLst>
            <pc:docMk/>
            <pc:sldMk cId="1385229308" sldId="1754"/>
            <ac:spMk id="2" creationId="{62A9B67B-7A37-DE90-998D-0285443616C4}"/>
          </ac:spMkLst>
        </pc:spChg>
        <pc:spChg chg="mod">
          <ac:chgData name="Guest User" userId="S::urn:spo:anon#f4355db59133d08ffb4ab35a34a57f51485d0f5631e1f8b5c76600e2857bf96a::" providerId="AD" clId="Web-{58DFC18B-8A1A-97C3-363C-37DAF56D37A6}" dt="2023-12-13T03:28:48.236" v="395" actId="20577"/>
          <ac:spMkLst>
            <pc:docMk/>
            <pc:sldMk cId="1385229308" sldId="1754"/>
            <ac:spMk id="5" creationId="{D71A54BC-ECAF-C2D3-6E9C-2FBF6314EE77}"/>
          </ac:spMkLst>
        </pc:spChg>
      </pc:sldChg>
      <pc:sldChg chg="addSp modSp new">
        <pc:chgData name="Guest User" userId="S::urn:spo:anon#f4355db59133d08ffb4ab35a34a57f51485d0f5631e1f8b5c76600e2857bf96a::" providerId="AD" clId="Web-{58DFC18B-8A1A-97C3-363C-37DAF56D37A6}" dt="2023-12-13T04:33:23.822" v="2463" actId="20577"/>
        <pc:sldMkLst>
          <pc:docMk/>
          <pc:sldMk cId="2913650970" sldId="1755"/>
        </pc:sldMkLst>
        <pc:spChg chg="mod">
          <ac:chgData name="Guest User" userId="S::urn:spo:anon#f4355db59133d08ffb4ab35a34a57f51485d0f5631e1f8b5c76600e2857bf96a::" providerId="AD" clId="Web-{58DFC18B-8A1A-97C3-363C-37DAF56D37A6}" dt="2023-12-13T04:33:23.822" v="2463" actId="20577"/>
          <ac:spMkLst>
            <pc:docMk/>
            <pc:sldMk cId="2913650970" sldId="1755"/>
            <ac:spMk id="2" creationId="{2D9230E5-3BA0-FB00-CA4B-EC2E715C73E7}"/>
          </ac:spMkLst>
        </pc:spChg>
        <pc:spChg chg="mod">
          <ac:chgData name="Guest User" userId="S::urn:spo:anon#f4355db59133d08ffb4ab35a34a57f51485d0f5631e1f8b5c76600e2857bf96a::" providerId="AD" clId="Web-{58DFC18B-8A1A-97C3-363C-37DAF56D37A6}" dt="2023-12-13T03:28:36.079" v="375" actId="20577"/>
          <ac:spMkLst>
            <pc:docMk/>
            <pc:sldMk cId="2913650970" sldId="1755"/>
            <ac:spMk id="5" creationId="{AF0BE8F9-08C5-D914-E699-82015EB519E1}"/>
          </ac:spMkLst>
        </pc:spChg>
        <pc:spChg chg="add mod">
          <ac:chgData name="Guest User" userId="S::urn:spo:anon#f4355db59133d08ffb4ab35a34a57f51485d0f5631e1f8b5c76600e2857bf96a::" providerId="AD" clId="Web-{58DFC18B-8A1A-97C3-363C-37DAF56D37A6}" dt="2023-12-13T04:12:38.076" v="1481" actId="20577"/>
          <ac:spMkLst>
            <pc:docMk/>
            <pc:sldMk cId="2913650970" sldId="1755"/>
            <ac:spMk id="6" creationId="{5BE01A1B-C5FC-6153-C00B-21E03F71F136}"/>
          </ac:spMkLst>
        </pc:spChg>
        <pc:spChg chg="add mod">
          <ac:chgData name="Guest User" userId="S::urn:spo:anon#f4355db59133d08ffb4ab35a34a57f51485d0f5631e1f8b5c76600e2857bf96a::" providerId="AD" clId="Web-{58DFC18B-8A1A-97C3-363C-37DAF56D37A6}" dt="2023-12-13T04:12:27.826" v="1480" actId="14100"/>
          <ac:spMkLst>
            <pc:docMk/>
            <pc:sldMk cId="2913650970" sldId="1755"/>
            <ac:spMk id="7" creationId="{33793041-98AE-8B1E-283A-E52A8047E103}"/>
          </ac:spMkLst>
        </pc:spChg>
        <pc:spChg chg="add mod">
          <ac:chgData name="Guest User" userId="S::urn:spo:anon#f4355db59133d08ffb4ab35a34a57f51485d0f5631e1f8b5c76600e2857bf96a::" providerId="AD" clId="Web-{58DFC18B-8A1A-97C3-363C-37DAF56D37A6}" dt="2023-12-13T04:13:00.437" v="1500" actId="1076"/>
          <ac:spMkLst>
            <pc:docMk/>
            <pc:sldMk cId="2913650970" sldId="1755"/>
            <ac:spMk id="8" creationId="{CFCDAC2E-82CE-2987-257E-85AB97C7BCAE}"/>
          </ac:spMkLst>
        </pc:spChg>
      </pc:sldChg>
      <pc:sldChg chg="modSp new">
        <pc:chgData name="Guest User" userId="S::urn:spo:anon#f4355db59133d08ffb4ab35a34a57f51485d0f5631e1f8b5c76600e2857bf96a::" providerId="AD" clId="Web-{58DFC18B-8A1A-97C3-363C-37DAF56D37A6}" dt="2023-12-13T04:37:39.388" v="2531" actId="20577"/>
        <pc:sldMkLst>
          <pc:docMk/>
          <pc:sldMk cId="1179203523" sldId="1756"/>
        </pc:sldMkLst>
        <pc:spChg chg="mod">
          <ac:chgData name="Guest User" userId="S::urn:spo:anon#f4355db59133d08ffb4ab35a34a57f51485d0f5631e1f8b5c76600e2857bf96a::" providerId="AD" clId="Web-{58DFC18B-8A1A-97C3-363C-37DAF56D37A6}" dt="2023-12-13T04:37:39.388" v="2531" actId="20577"/>
          <ac:spMkLst>
            <pc:docMk/>
            <pc:sldMk cId="1179203523" sldId="1756"/>
            <ac:spMk id="2" creationId="{C1EE34C0-B386-5079-7C73-FB10F32BCADB}"/>
          </ac:spMkLst>
        </pc:spChg>
        <pc:spChg chg="mod">
          <ac:chgData name="Guest User" userId="S::urn:spo:anon#f4355db59133d08ffb4ab35a34a57f51485d0f5631e1f8b5c76600e2857bf96a::" providerId="AD" clId="Web-{58DFC18B-8A1A-97C3-363C-37DAF56D37A6}" dt="2023-12-13T04:33:37.355" v="2473" actId="20577"/>
          <ac:spMkLst>
            <pc:docMk/>
            <pc:sldMk cId="1179203523" sldId="1756"/>
            <ac:spMk id="5" creationId="{69BBFF06-57B5-85A2-191A-A4CE7565F2B4}"/>
          </ac:spMkLst>
        </pc:spChg>
      </pc:sldChg>
    </pc:docChg>
  </pc:docChgLst>
  <pc:docChgLst>
    <pc:chgData name="Guest User" userId="S::urn:spo:anon#1f1e5dc77ce989ece5c67b4b49cd6038b103cae2af0f04f719a9be0f64806a70::" providerId="AD" clId="Web-{B842DF74-8B70-2D6B-6985-5D2440B6AFEB}"/>
    <pc:docChg chg="modSld">
      <pc:chgData name="Guest User" userId="S::urn:spo:anon#1f1e5dc77ce989ece5c67b4b49cd6038b103cae2af0f04f719a9be0f64806a70::" providerId="AD" clId="Web-{B842DF74-8B70-2D6B-6985-5D2440B6AFEB}" dt="2023-12-08T13:44:06.137" v="284" actId="20577"/>
      <pc:docMkLst>
        <pc:docMk/>
      </pc:docMkLst>
      <pc:sldChg chg="addSp delSp modSp">
        <pc:chgData name="Guest User" userId="S::urn:spo:anon#1f1e5dc77ce989ece5c67b4b49cd6038b103cae2af0f04f719a9be0f64806a70::" providerId="AD" clId="Web-{B842DF74-8B70-2D6B-6985-5D2440B6AFEB}" dt="2023-12-08T13:44:06.137" v="284" actId="20577"/>
        <pc:sldMkLst>
          <pc:docMk/>
          <pc:sldMk cId="86505785" sldId="1741"/>
        </pc:sldMkLst>
        <pc:spChg chg="mod">
          <ac:chgData name="Guest User" userId="S::urn:spo:anon#1f1e5dc77ce989ece5c67b4b49cd6038b103cae2af0f04f719a9be0f64806a70::" providerId="AD" clId="Web-{B842DF74-8B70-2D6B-6985-5D2440B6AFEB}" dt="2023-12-08T13:44:06.137" v="284" actId="20577"/>
          <ac:spMkLst>
            <pc:docMk/>
            <pc:sldMk cId="86505785" sldId="1741"/>
            <ac:spMk id="2" creationId="{5C530D35-DEB1-44CB-8450-AEB2C21B4699}"/>
          </ac:spMkLst>
        </pc:spChg>
        <pc:picChg chg="add del mod">
          <ac:chgData name="Guest User" userId="S::urn:spo:anon#1f1e5dc77ce989ece5c67b4b49cd6038b103cae2af0f04f719a9be0f64806a70::" providerId="AD" clId="Web-{B842DF74-8B70-2D6B-6985-5D2440B6AFEB}" dt="2023-12-08T13:44:03.199" v="280"/>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docChgLst>
    <pc:chgData name="Jason Jia" userId="f6ce0aa3-8851-483f-8604-c52a2d3a1c4d" providerId="ADAL" clId="{14269717-4718-AF46-8776-8684A7C744B2}"/>
    <pc:docChg chg="undo redo custSel addSld delSld modSld sldOrd delSection modSection">
      <pc:chgData name="Jason Jia" userId="f6ce0aa3-8851-483f-8604-c52a2d3a1c4d" providerId="ADAL" clId="{14269717-4718-AF46-8776-8684A7C744B2}" dt="2023-12-08T13:54:24.550" v="3205" actId="1784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8T13:54:14.329" v="3203" actId="2696"/>
        <pc:sldMkLst>
          <pc:docMk/>
          <pc:sldMk cId="2739682523" sldId="259"/>
        </pc:sldMkLst>
      </pc:sldChg>
      <pc:sldChg chg="del ord">
        <pc:chgData name="Jason Jia" userId="f6ce0aa3-8851-483f-8604-c52a2d3a1c4d" providerId="ADAL" clId="{14269717-4718-AF46-8776-8684A7C744B2}" dt="2023-12-08T13:54:14.329" v="3203" actId="2696"/>
        <pc:sldMkLst>
          <pc:docMk/>
          <pc:sldMk cId="3679215424" sldId="260"/>
        </pc:sldMkLst>
      </pc:sldChg>
      <pc:sldChg chg="del ord">
        <pc:chgData name="Jason Jia" userId="f6ce0aa3-8851-483f-8604-c52a2d3a1c4d" providerId="ADAL" clId="{14269717-4718-AF46-8776-8684A7C744B2}" dt="2023-12-08T13:54:14.329" v="3203" actId="2696"/>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del ord">
        <pc:chgData name="Jason Jia" userId="f6ce0aa3-8851-483f-8604-c52a2d3a1c4d" providerId="ADAL" clId="{14269717-4718-AF46-8776-8684A7C744B2}" dt="2023-12-08T13:54:14.329" v="3203" actId="2696"/>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del ord">
        <pc:chgData name="Jason Jia" userId="f6ce0aa3-8851-483f-8604-c52a2d3a1c4d" providerId="ADAL" clId="{14269717-4718-AF46-8776-8684A7C744B2}" dt="2023-12-08T13:54:14.329" v="3203" actId="2696"/>
        <pc:sldMkLst>
          <pc:docMk/>
          <pc:sldMk cId="1769599895" sldId="292"/>
        </pc:sldMkLst>
      </pc:sldChg>
      <pc:sldChg chg="del ord">
        <pc:chgData name="Jason Jia" userId="f6ce0aa3-8851-483f-8604-c52a2d3a1c4d" providerId="ADAL" clId="{14269717-4718-AF46-8776-8684A7C744B2}" dt="2023-12-08T13:54:14.329" v="3203" actId="2696"/>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del">
        <pc:chgData name="Jason Jia" userId="f6ce0aa3-8851-483f-8604-c52a2d3a1c4d" providerId="ADAL" clId="{14269717-4718-AF46-8776-8684A7C744B2}" dt="2023-12-08T13:54:14.329" v="3203" actId="2696"/>
        <pc:sldMkLst>
          <pc:docMk/>
          <pc:sldMk cId="3176861298" sldId="377"/>
        </pc:sldMkLst>
      </pc:sldChg>
      <pc:sldChg chg="del">
        <pc:chgData name="Jason Jia" userId="f6ce0aa3-8851-483f-8604-c52a2d3a1c4d" providerId="ADAL" clId="{14269717-4718-AF46-8776-8684A7C744B2}" dt="2023-12-08T13:54:14.329" v="3203" actId="2696"/>
        <pc:sldMkLst>
          <pc:docMk/>
          <pc:sldMk cId="999301966" sldId="379"/>
        </pc:sldMkLst>
      </pc:sldChg>
      <pc:sldChg chg="del ord">
        <pc:chgData name="Jason Jia" userId="f6ce0aa3-8851-483f-8604-c52a2d3a1c4d" providerId="ADAL" clId="{14269717-4718-AF46-8776-8684A7C744B2}" dt="2023-12-08T13:54:14.329" v="3203" actId="2696"/>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del ord">
        <pc:chgData name="Jason Jia" userId="f6ce0aa3-8851-483f-8604-c52a2d3a1c4d" providerId="ADAL" clId="{14269717-4718-AF46-8776-8684A7C744B2}" dt="2023-12-08T13:54:14.329" v="3203" actId="2696"/>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del ord">
        <pc:chgData name="Jason Jia" userId="f6ce0aa3-8851-483f-8604-c52a2d3a1c4d" providerId="ADAL" clId="{14269717-4718-AF46-8776-8684A7C744B2}" dt="2023-12-08T13:54:14.329" v="3203" actId="2696"/>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8T13:54:14.329" v="3203" actId="2696"/>
        <pc:sldMkLst>
          <pc:docMk/>
          <pc:sldMk cId="1009367984" sldId="413"/>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del ord">
        <pc:chgData name="Jason Jia" userId="f6ce0aa3-8851-483f-8604-c52a2d3a1c4d" providerId="ADAL" clId="{14269717-4718-AF46-8776-8684A7C744B2}" dt="2023-12-08T13:54:14.329" v="3203" actId="2696"/>
        <pc:sldMkLst>
          <pc:docMk/>
          <pc:sldMk cId="3025483986" sldId="420"/>
        </pc:sldMkLst>
      </pc:sldChg>
      <pc:sldChg chg="del">
        <pc:chgData name="Jason Jia" userId="f6ce0aa3-8851-483f-8604-c52a2d3a1c4d" providerId="ADAL" clId="{14269717-4718-AF46-8776-8684A7C744B2}" dt="2023-12-08T13:54:14.329" v="3203" actId="2696"/>
        <pc:sldMkLst>
          <pc:docMk/>
          <pc:sldMk cId="4164930618" sldId="1636"/>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8T13:54:14.329" v="3203" actId="2696"/>
        <pc:sldMkLst>
          <pc:docMk/>
          <pc:sldMk cId="3265266161" sldId="1649"/>
        </pc:sldMkLst>
      </pc:sldChg>
      <pc:sldChg chg="del">
        <pc:chgData name="Jason Jia" userId="f6ce0aa3-8851-483f-8604-c52a2d3a1c4d" providerId="ADAL" clId="{14269717-4718-AF46-8776-8684A7C744B2}" dt="2023-12-08T13:54:14.329" v="3203" actId="2696"/>
        <pc:sldMkLst>
          <pc:docMk/>
          <pc:sldMk cId="1444749452" sldId="1650"/>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8T13:29:21.108" v="2625"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delSp modSp add mod setBg">
        <pc:chgData name="Jason Jia" userId="f6ce0aa3-8851-483f-8604-c52a2d3a1c4d" providerId="ADAL" clId="{14269717-4718-AF46-8776-8684A7C744B2}" dt="2023-12-08T13:12:26.697" v="2357" actId="1035"/>
        <pc:sldMkLst>
          <pc:docMk/>
          <pc:sldMk cId="1567152650" sldId="1729"/>
        </pc:sldMkLst>
        <pc:spChg chg="mod ord">
          <ac:chgData name="Jason Jia" userId="f6ce0aa3-8851-483f-8604-c52a2d3a1c4d" providerId="ADAL" clId="{14269717-4718-AF46-8776-8684A7C744B2}" dt="2023-12-08T12:51:47.443" v="2095" actId="26606"/>
          <ac:spMkLst>
            <pc:docMk/>
            <pc:sldMk cId="1567152650" sldId="1729"/>
            <ac:spMk id="3" creationId="{44972353-C01F-7B23-B292-DED9178DABBD}"/>
          </ac:spMkLst>
        </pc:spChg>
        <pc:spChg chg="mod">
          <ac:chgData name="Jason Jia" userId="f6ce0aa3-8851-483f-8604-c52a2d3a1c4d" providerId="ADAL" clId="{14269717-4718-AF46-8776-8684A7C744B2}" dt="2023-12-08T12:51:47.443" v="2095" actId="26606"/>
          <ac:spMkLst>
            <pc:docMk/>
            <pc:sldMk cId="1567152650" sldId="1729"/>
            <ac:spMk id="4" creationId="{1CD9DFBE-E9E1-88B2-A7BD-1693A7A68B2A}"/>
          </ac:spMkLst>
        </pc:spChg>
        <pc:spChg chg="add del">
          <ac:chgData name="Jason Jia" userId="f6ce0aa3-8851-483f-8604-c52a2d3a1c4d" providerId="ADAL" clId="{14269717-4718-AF46-8776-8684A7C744B2}" dt="2023-12-08T12:51:44.720" v="2093" actId="26606"/>
          <ac:spMkLst>
            <pc:docMk/>
            <pc:sldMk cId="1567152650" sldId="1729"/>
            <ac:spMk id="7" creationId="{A4AC5506-6312-4701-8D3C-40187889A947}"/>
          </ac:spMkLst>
        </pc:spChg>
        <pc:spChg chg="add del">
          <ac:chgData name="Jason Jia" userId="f6ce0aa3-8851-483f-8604-c52a2d3a1c4d" providerId="ADAL" clId="{14269717-4718-AF46-8776-8684A7C744B2}" dt="2023-12-08T12:51:47.443" v="2095" actId="26606"/>
          <ac:spMkLst>
            <pc:docMk/>
            <pc:sldMk cId="1567152650" sldId="1729"/>
            <ac:spMk id="8" creationId="{53F29798-D584-4792-9B62-3F5F5C36D619}"/>
          </ac:spMkLst>
        </pc:spChg>
        <pc:spChg chg="add del">
          <ac:chgData name="Jason Jia" userId="f6ce0aa3-8851-483f-8604-c52a2d3a1c4d" providerId="ADAL" clId="{14269717-4718-AF46-8776-8684A7C744B2}" dt="2023-12-08T12:51:42.768" v="2091" actId="26606"/>
          <ac:spMkLst>
            <pc:docMk/>
            <pc:sldMk cId="1567152650" sldId="1729"/>
            <ac:spMk id="10" creationId="{D4771268-CB57-404A-9271-370EB28F6090}"/>
          </ac:spMkLst>
        </pc:spChg>
        <pc:picChg chg="add del mod">
          <ac:chgData name="Jason Jia" userId="f6ce0aa3-8851-483f-8604-c52a2d3a1c4d" providerId="ADAL" clId="{14269717-4718-AF46-8776-8684A7C744B2}" dt="2023-12-08T12:49:36.956" v="2087" actId="478"/>
          <ac:picMkLst>
            <pc:docMk/>
            <pc:sldMk cId="1567152650" sldId="1729"/>
            <ac:picMk id="2" creationId="{BD5C24A8-EB5A-24EF-592C-F7BC58E2F48B}"/>
          </ac:picMkLst>
        </pc:picChg>
        <pc:picChg chg="add mod">
          <ac:chgData name="Jason Jia" userId="f6ce0aa3-8851-483f-8604-c52a2d3a1c4d" providerId="ADAL" clId="{14269717-4718-AF46-8776-8684A7C744B2}" dt="2023-12-08T13:12:25.616" v="2355" actId="1035"/>
          <ac:picMkLst>
            <pc:docMk/>
            <pc:sldMk cId="1567152650" sldId="1729"/>
            <ac:picMk id="5" creationId="{FB315EE1-B055-15AB-838E-D3B607B0CD33}"/>
          </ac:picMkLst>
        </pc:picChg>
        <pc:picChg chg="add mod">
          <ac:chgData name="Jason Jia" userId="f6ce0aa3-8851-483f-8604-c52a2d3a1c4d" providerId="ADAL" clId="{14269717-4718-AF46-8776-8684A7C744B2}" dt="2023-12-08T13:12:26.697" v="2357" actId="1035"/>
          <ac:picMkLst>
            <pc:docMk/>
            <pc:sldMk cId="1567152650" sldId="1729"/>
            <ac:picMk id="6" creationId="{B85EACF4-0C2F-9B5A-40FF-9C23ECABF4A6}"/>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delSp modSp add mod">
        <pc:chgData name="Jason Jia" userId="f6ce0aa3-8851-483f-8604-c52a2d3a1c4d" providerId="ADAL" clId="{14269717-4718-AF46-8776-8684A7C744B2}" dt="2023-12-08T13:11:22.238" v="2347" actId="1076"/>
        <pc:sldMkLst>
          <pc:docMk/>
          <pc:sldMk cId="2851156" sldId="1730"/>
        </pc:sldMkLst>
        <pc:spChg chg="mod">
          <ac:chgData name="Jason Jia" userId="f6ce0aa3-8851-483f-8604-c52a2d3a1c4d" providerId="ADAL" clId="{14269717-4718-AF46-8776-8684A7C744B2}" dt="2023-12-08T13:07:52.396" v="2333" actId="20577"/>
          <ac:spMkLst>
            <pc:docMk/>
            <pc:sldMk cId="2851156" sldId="1730"/>
            <ac:spMk id="4" creationId="{1CD9DFBE-E9E1-88B2-A7BD-1693A7A68B2A}"/>
          </ac:spMkLst>
        </pc:spChg>
        <pc:picChg chg="add del mod">
          <ac:chgData name="Jason Jia" userId="f6ce0aa3-8851-483f-8604-c52a2d3a1c4d" providerId="ADAL" clId="{14269717-4718-AF46-8776-8684A7C744B2}" dt="2023-12-08T13:04:52.488" v="2265" actId="478"/>
          <ac:picMkLst>
            <pc:docMk/>
            <pc:sldMk cId="2851156" sldId="1730"/>
            <ac:picMk id="2" creationId="{4FC76113-770D-6133-8CE5-D32B01BB6134}"/>
          </ac:picMkLst>
        </pc:picChg>
        <pc:picChg chg="add del mod">
          <ac:chgData name="Jason Jia" userId="f6ce0aa3-8851-483f-8604-c52a2d3a1c4d" providerId="ADAL" clId="{14269717-4718-AF46-8776-8684A7C744B2}" dt="2023-12-08T13:04:52.056" v="2264" actId="478"/>
          <ac:picMkLst>
            <pc:docMk/>
            <pc:sldMk cId="2851156" sldId="1730"/>
            <ac:picMk id="5" creationId="{021EC901-CAF6-39F7-E0E1-2C4F340EE12A}"/>
          </ac:picMkLst>
        </pc:picChg>
        <pc:picChg chg="add del mod">
          <ac:chgData name="Jason Jia" userId="f6ce0aa3-8851-483f-8604-c52a2d3a1c4d" providerId="ADAL" clId="{14269717-4718-AF46-8776-8684A7C744B2}" dt="2023-12-08T13:11:15.884" v="2344" actId="478"/>
          <ac:picMkLst>
            <pc:docMk/>
            <pc:sldMk cId="2851156" sldId="1730"/>
            <ac:picMk id="6" creationId="{ACF13543-AA08-E4A2-C18A-787F1076E449}"/>
          </ac:picMkLst>
        </pc:picChg>
        <pc:picChg chg="add del mod">
          <ac:chgData name="Jason Jia" userId="f6ce0aa3-8851-483f-8604-c52a2d3a1c4d" providerId="ADAL" clId="{14269717-4718-AF46-8776-8684A7C744B2}" dt="2023-12-08T13:11:16.493" v="2345" actId="478"/>
          <ac:picMkLst>
            <pc:docMk/>
            <pc:sldMk cId="2851156" sldId="1730"/>
            <ac:picMk id="7" creationId="{6A9B113F-CC72-0ECB-66DC-F6773F225E6C}"/>
          </ac:picMkLst>
        </pc:picChg>
        <pc:picChg chg="add mod">
          <ac:chgData name="Jason Jia" userId="f6ce0aa3-8851-483f-8604-c52a2d3a1c4d" providerId="ADAL" clId="{14269717-4718-AF46-8776-8684A7C744B2}" dt="2023-12-08T13:11:22.238" v="2347" actId="1076"/>
          <ac:picMkLst>
            <pc:docMk/>
            <pc:sldMk cId="2851156" sldId="1730"/>
            <ac:picMk id="8" creationId="{2FD48B08-A487-6961-8214-F500F5B92A0E}"/>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addSp modSp add del mod">
        <pc:chgData name="Jason Jia" userId="f6ce0aa3-8851-483f-8604-c52a2d3a1c4d" providerId="ADAL" clId="{14269717-4718-AF46-8776-8684A7C744B2}" dt="2023-12-08T13:20:17.024" v="2455" actId="14100"/>
        <pc:sldMkLst>
          <pc:docMk/>
          <pc:sldMk cId="1844829379" sldId="1731"/>
        </pc:sldMkLst>
        <pc:spChg chg="mod">
          <ac:chgData name="Jason Jia" userId="f6ce0aa3-8851-483f-8604-c52a2d3a1c4d" providerId="ADAL" clId="{14269717-4718-AF46-8776-8684A7C744B2}" dt="2023-12-08T13:15:47.357" v="2394"/>
          <ac:spMkLst>
            <pc:docMk/>
            <pc:sldMk cId="1844829379" sldId="1731"/>
            <ac:spMk id="4" creationId="{1CD9DFBE-E9E1-88B2-A7BD-1693A7A68B2A}"/>
          </ac:spMkLst>
        </pc:spChg>
        <pc:spChg chg="add mod">
          <ac:chgData name="Jason Jia" userId="f6ce0aa3-8851-483f-8604-c52a2d3a1c4d" providerId="ADAL" clId="{14269717-4718-AF46-8776-8684A7C744B2}" dt="2023-12-08T13:20:17.024" v="2455" actId="14100"/>
          <ac:spMkLst>
            <pc:docMk/>
            <pc:sldMk cId="1844829379" sldId="1731"/>
            <ac:spMk id="5" creationId="{A3DB9D89-4B1E-F6BB-2CF7-9C9053C45AE5}"/>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8T13:14:49.711" v="2388" actId="1076"/>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pChg chg="mod">
          <ac:chgData name="Jason Jia" userId="f6ce0aa3-8851-483f-8604-c52a2d3a1c4d" providerId="ADAL" clId="{14269717-4718-AF46-8776-8684A7C744B2}" dt="2023-12-08T13:14:49.711" v="2388" actId="1076"/>
          <ac:spMkLst>
            <pc:docMk/>
            <pc:sldMk cId="3973085908" sldId="1733"/>
            <ac:spMk id="5" creationId="{268A5E7D-0601-0037-5EC9-278F37353CF0}"/>
          </ac:spMkLst>
        </pc:spChg>
      </pc:sldChg>
      <pc:sldChg chg="addSp delSp modSp add del mod">
        <pc:chgData name="Jason Jia" userId="f6ce0aa3-8851-483f-8604-c52a2d3a1c4d" providerId="ADAL" clId="{14269717-4718-AF46-8776-8684A7C744B2}" dt="2023-12-08T13:30:54.321" v="2719" actId="2696"/>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del mod">
          <ac:chgData name="Jason Jia" userId="f6ce0aa3-8851-483f-8604-c52a2d3a1c4d" providerId="ADAL" clId="{14269717-4718-AF46-8776-8684A7C744B2}" dt="2023-12-08T13:30:01.658" v="2705" actId="21"/>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8T13:50:36.975" v="3198" actId="20577"/>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add del">
          <ac:chgData name="Jason Jia" userId="f6ce0aa3-8851-483f-8604-c52a2d3a1c4d" providerId="ADAL" clId="{14269717-4718-AF46-8776-8684A7C744B2}" dt="2023-12-08T13:44:22.076" v="2846"/>
          <ac:spMkLst>
            <pc:docMk/>
            <pc:sldMk cId="3517433182" sldId="1735"/>
            <ac:spMk id="2" creationId="{ED357430-A0A7-427D-A37B-7A856594CD8E}"/>
          </ac:spMkLst>
        </pc:spChg>
        <pc:spChg chg="mod">
          <ac:chgData name="Jason Jia" userId="f6ce0aa3-8851-483f-8604-c52a2d3a1c4d" providerId="ADAL" clId="{14269717-4718-AF46-8776-8684A7C744B2}" dt="2023-12-08T13:50:36.975" v="3198" actId="20577"/>
          <ac:spMkLst>
            <pc:docMk/>
            <pc:sldMk cId="3517433182" sldId="1735"/>
            <ac:spMk id="4" creationId="{1CD9DFBE-E9E1-88B2-A7BD-1693A7A68B2A}"/>
          </ac:spMkLst>
        </pc:spChg>
        <pc:picChg chg="add del mod">
          <ac:chgData name="Jason Jia" userId="f6ce0aa3-8851-483f-8604-c52a2d3a1c4d" providerId="ADAL" clId="{14269717-4718-AF46-8776-8684A7C744B2}" dt="2023-12-08T13:48:58.024" v="3088" actId="478"/>
          <ac:picMkLst>
            <pc:docMk/>
            <pc:sldMk cId="3517433182" sldId="1735"/>
            <ac:picMk id="5" creationId="{8E527C3C-7DCE-17D4-42A8-CAEAC2CB5E96}"/>
          </ac:picMkLst>
        </pc:picChg>
        <pc:picChg chg="add mod modCrop">
          <ac:chgData name="Jason Jia" userId="f6ce0aa3-8851-483f-8604-c52a2d3a1c4d" providerId="ADAL" clId="{14269717-4718-AF46-8776-8684A7C744B2}" dt="2023-12-08T13:49:36.697" v="3103" actId="1036"/>
          <ac:picMkLst>
            <pc:docMk/>
            <pc:sldMk cId="3517433182" sldId="1735"/>
            <ac:picMk id="6" creationId="{A662D41A-5A66-12F4-73BF-7ECE180CBA85}"/>
          </ac:picMkLst>
        </pc:picChg>
      </pc:sldChg>
      <pc:sldChg chg="addSp delSp modSp add del mod">
        <pc:chgData name="Jason Jia" userId="f6ce0aa3-8851-483f-8604-c52a2d3a1c4d" providerId="ADAL" clId="{14269717-4718-AF46-8776-8684A7C744B2}" dt="2023-12-08T12:52:53.551" v="2105" actId="269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del mod">
        <pc:chgData name="Jason Jia" userId="f6ce0aa3-8851-483f-8604-c52a2d3a1c4d" providerId="ADAL" clId="{14269717-4718-AF46-8776-8684A7C744B2}" dt="2023-12-08T13:32:12.723" v="2754" actId="2696"/>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ac:chgData name="Jason Jia" userId="f6ce0aa3-8851-483f-8604-c52a2d3a1c4d" providerId="ADAL" clId="{14269717-4718-AF46-8776-8684A7C744B2}" dt="2023-12-08T13:31:49.025" v="2745" actId="21"/>
          <ac:picMkLst>
            <pc:docMk/>
            <pc:sldMk cId="3799926748" sldId="1737"/>
            <ac:picMk id="7" creationId="{267ACBD7-1BD8-E69C-EC03-3337AB93B36A}"/>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addSp delSp modSp add mod ord">
        <pc:chgData name="Jason Jia" userId="f6ce0aa3-8851-483f-8604-c52a2d3a1c4d" providerId="ADAL" clId="{14269717-4718-AF46-8776-8684A7C744B2}" dt="2023-12-08T13:29:17.275" v="2624" actId="20577"/>
        <pc:sldMkLst>
          <pc:docMk/>
          <pc:sldMk cId="5696984" sldId="1738"/>
        </pc:sldMkLst>
        <pc:spChg chg="add mod">
          <ac:chgData name="Jason Jia" userId="f6ce0aa3-8851-483f-8604-c52a2d3a1c4d" providerId="ADAL" clId="{14269717-4718-AF46-8776-8684A7C744B2}" dt="2023-12-08T13:29:04.427" v="2615" actId="113"/>
          <ac:spMkLst>
            <pc:docMk/>
            <pc:sldMk cId="5696984" sldId="1738"/>
            <ac:spMk id="2" creationId="{86223C47-796A-F538-C098-13D070342BB1}"/>
          </ac:spMkLst>
        </pc:spChg>
        <pc:spChg chg="mod">
          <ac:chgData name="Jason Jia" userId="f6ce0aa3-8851-483f-8604-c52a2d3a1c4d" providerId="ADAL" clId="{14269717-4718-AF46-8776-8684A7C744B2}" dt="2023-12-08T13:29:17.275" v="2624" actId="20577"/>
          <ac:spMkLst>
            <pc:docMk/>
            <pc:sldMk cId="5696984" sldId="1738"/>
            <ac:spMk id="4" creationId="{1CD9DFBE-E9E1-88B2-A7BD-1693A7A68B2A}"/>
          </ac:spMkLst>
        </pc:spChg>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8T13:29:09.333" v="2618" actId="1038"/>
          <ac:picMkLst>
            <pc:docMk/>
            <pc:sldMk cId="5696984" sldId="1738"/>
            <ac:picMk id="9" creationId="{6EFE3F0C-CF49-F3E8-E88B-22EB16C23EEF}"/>
          </ac:picMkLst>
        </pc:picChg>
      </pc:sldChg>
      <pc:sldChg chg="delSp mod">
        <pc:chgData name="Jason Jia" userId="f6ce0aa3-8851-483f-8604-c52a2d3a1c4d" providerId="ADAL" clId="{14269717-4718-AF46-8776-8684A7C744B2}" dt="2023-12-08T13:54:01.256" v="3202" actId="478"/>
        <pc:sldMkLst>
          <pc:docMk/>
          <pc:sldMk cId="1322739115" sldId="1739"/>
        </pc:sldMkLst>
        <pc:spChg chg="del">
          <ac:chgData name="Jason Jia" userId="f6ce0aa3-8851-483f-8604-c52a2d3a1c4d" providerId="ADAL" clId="{14269717-4718-AF46-8776-8684A7C744B2}" dt="2023-12-08T13:54:01.256" v="3202" actId="478"/>
          <ac:spMkLst>
            <pc:docMk/>
            <pc:sldMk cId="1322739115" sldId="1739"/>
            <ac:spMk id="3" creationId="{8F621D33-52B1-AB59-834B-DF3FF287C454}"/>
          </ac:spMkLst>
        </pc:spChg>
      </pc:sldChg>
      <pc:sldChg chg="delSp modSp mod">
        <pc:chgData name="Jason Jia" userId="f6ce0aa3-8851-483f-8604-c52a2d3a1c4d" providerId="ADAL" clId="{14269717-4718-AF46-8776-8684A7C744B2}" dt="2023-12-08T13:14:45.416" v="2386" actId="478"/>
        <pc:sldMkLst>
          <pc:docMk/>
          <pc:sldMk cId="2478215812" sldId="1740"/>
        </pc:sldMkLst>
        <pc:spChg chg="mod">
          <ac:chgData name="Jason Jia" userId="f6ce0aa3-8851-483f-8604-c52a2d3a1c4d" providerId="ADAL" clId="{14269717-4718-AF46-8776-8684A7C744B2}" dt="2023-12-08T13:13:25.038" v="2383" actId="20577"/>
          <ac:spMkLst>
            <pc:docMk/>
            <pc:sldMk cId="2478215812" sldId="1740"/>
            <ac:spMk id="2" creationId="{408472CE-C6E0-5737-0725-F00C4799FAB6}"/>
          </ac:spMkLst>
        </pc:spChg>
        <pc:spChg chg="del">
          <ac:chgData name="Jason Jia" userId="f6ce0aa3-8851-483f-8604-c52a2d3a1c4d" providerId="ADAL" clId="{14269717-4718-AF46-8776-8684A7C744B2}" dt="2023-12-08T13:14:45.416" v="2386" actId="478"/>
          <ac:spMkLst>
            <pc:docMk/>
            <pc:sldMk cId="2478215812" sldId="1740"/>
            <ac:spMk id="8" creationId="{F706390E-85B3-6A23-2244-3D6611D8430F}"/>
          </ac:spMkLst>
        </pc:spChg>
        <pc:spChg chg="mod">
          <ac:chgData name="Jason Jia" userId="f6ce0aa3-8851-483f-8604-c52a2d3a1c4d" providerId="ADAL" clId="{14269717-4718-AF46-8776-8684A7C744B2}" dt="2023-12-08T12:51:38.604" v="2089" actId="27636"/>
          <ac:spMkLst>
            <pc:docMk/>
            <pc:sldMk cId="2478215812" sldId="1740"/>
            <ac:spMk id="12" creationId="{76C349F7-CEB3-FF6F-6E35-99540B8006BB}"/>
          </ac:spMkLst>
        </pc:spChg>
      </pc:sldChg>
      <pc:sldChg chg="delSp modSp mod">
        <pc:chgData name="Jason Jia" userId="f6ce0aa3-8851-483f-8604-c52a2d3a1c4d" providerId="ADAL" clId="{14269717-4718-AF46-8776-8684A7C744B2}" dt="2023-12-08T13:53:55.632" v="3201" actId="478"/>
        <pc:sldMkLst>
          <pc:docMk/>
          <pc:sldMk cId="86505785" sldId="1741"/>
        </pc:sldMkLst>
        <pc:spChg chg="mod">
          <ac:chgData name="Jason Jia" userId="f6ce0aa3-8851-483f-8604-c52a2d3a1c4d" providerId="ADAL" clId="{14269717-4718-AF46-8776-8684A7C744B2}" dt="2023-12-08T13:53:33.434" v="3200" actId="207"/>
          <ac:spMkLst>
            <pc:docMk/>
            <pc:sldMk cId="86505785" sldId="1741"/>
            <ac:spMk id="2" creationId="{5C530D35-DEB1-44CB-8450-AEB2C21B4699}"/>
          </ac:spMkLst>
        </pc:spChg>
        <pc:spChg chg="del">
          <ac:chgData name="Jason Jia" userId="f6ce0aa3-8851-483f-8604-c52a2d3a1c4d" providerId="ADAL" clId="{14269717-4718-AF46-8776-8684A7C744B2}" dt="2023-12-08T13:53:55.632" v="3201" actId="478"/>
          <ac:spMkLst>
            <pc:docMk/>
            <pc:sldMk cId="86505785" sldId="1741"/>
            <ac:spMk id="3" creationId="{63942BEE-24E6-705C-F62B-324400288851}"/>
          </ac:spMkLst>
        </pc:spChg>
      </pc:sldChg>
      <pc:sldChg chg="delSp modSp add mod">
        <pc:chgData name="Jason Jia" userId="f6ce0aa3-8851-483f-8604-c52a2d3a1c4d" providerId="ADAL" clId="{14269717-4718-AF46-8776-8684A7C744B2}" dt="2023-12-08T13:14:39.881" v="2385" actId="1076"/>
        <pc:sldMkLst>
          <pc:docMk/>
          <pc:sldMk cId="3716319761" sldId="1742"/>
        </pc:sldMkLst>
        <pc:picChg chg="del">
          <ac:chgData name="Jason Jia" userId="f6ce0aa3-8851-483f-8604-c52a2d3a1c4d" providerId="ADAL" clId="{14269717-4718-AF46-8776-8684A7C744B2}" dt="2023-12-08T13:11:11.815" v="2342" actId="478"/>
          <ac:picMkLst>
            <pc:docMk/>
            <pc:sldMk cId="3716319761" sldId="1742"/>
            <ac:picMk id="6" creationId="{ACF13543-AA08-E4A2-C18A-787F1076E449}"/>
          </ac:picMkLst>
        </pc:picChg>
        <pc:picChg chg="mod modCrop">
          <ac:chgData name="Jason Jia" userId="f6ce0aa3-8851-483f-8604-c52a2d3a1c4d" providerId="ADAL" clId="{14269717-4718-AF46-8776-8684A7C744B2}" dt="2023-12-08T13:14:39.881" v="2385" actId="1076"/>
          <ac:picMkLst>
            <pc:docMk/>
            <pc:sldMk cId="3716319761" sldId="1742"/>
            <ac:picMk id="7" creationId="{6A9B113F-CC72-0ECB-66DC-F6773F225E6C}"/>
          </ac:picMkLst>
        </pc:picChg>
        <pc:picChg chg="del">
          <ac:chgData name="Jason Jia" userId="f6ce0aa3-8851-483f-8604-c52a2d3a1c4d" providerId="ADAL" clId="{14269717-4718-AF46-8776-8684A7C744B2}" dt="2023-12-08T13:11:10.736" v="2341" actId="478"/>
          <ac:picMkLst>
            <pc:docMk/>
            <pc:sldMk cId="3716319761" sldId="1742"/>
            <ac:picMk id="8" creationId="{2FD48B08-A487-6961-8214-F500F5B92A0E}"/>
          </ac:picMkLst>
        </pc:picChg>
      </pc:sldChg>
      <pc:sldChg chg="delSp modSp add mod">
        <pc:chgData name="Jason Jia" userId="f6ce0aa3-8851-483f-8604-c52a2d3a1c4d" providerId="ADAL" clId="{14269717-4718-AF46-8776-8684A7C744B2}" dt="2023-12-08T13:12:20.978" v="2354" actId="1076"/>
        <pc:sldMkLst>
          <pc:docMk/>
          <pc:sldMk cId="3497146787" sldId="1743"/>
        </pc:sldMkLst>
        <pc:picChg chg="mod modCrop">
          <ac:chgData name="Jason Jia" userId="f6ce0aa3-8851-483f-8604-c52a2d3a1c4d" providerId="ADAL" clId="{14269717-4718-AF46-8776-8684A7C744B2}" dt="2023-12-08T13:12:20.978" v="2354" actId="1076"/>
          <ac:picMkLst>
            <pc:docMk/>
            <pc:sldMk cId="3497146787" sldId="1743"/>
            <ac:picMk id="6" creationId="{ACF13543-AA08-E4A2-C18A-787F1076E449}"/>
          </ac:picMkLst>
        </pc:picChg>
        <pc:picChg chg="del">
          <ac:chgData name="Jason Jia" userId="f6ce0aa3-8851-483f-8604-c52a2d3a1c4d" providerId="ADAL" clId="{14269717-4718-AF46-8776-8684A7C744B2}" dt="2023-12-08T13:11:14.084" v="2343" actId="478"/>
          <ac:picMkLst>
            <pc:docMk/>
            <pc:sldMk cId="3497146787" sldId="1743"/>
            <ac:picMk id="7" creationId="{6A9B113F-CC72-0ECB-66DC-F6773F225E6C}"/>
          </ac:picMkLst>
        </pc:picChg>
        <pc:picChg chg="del">
          <ac:chgData name="Jason Jia" userId="f6ce0aa3-8851-483f-8604-c52a2d3a1c4d" providerId="ADAL" clId="{14269717-4718-AF46-8776-8684A7C744B2}" dt="2023-12-08T13:11:08.992" v="2340" actId="478"/>
          <ac:picMkLst>
            <pc:docMk/>
            <pc:sldMk cId="3497146787" sldId="1743"/>
            <ac:picMk id="8" creationId="{2FD48B08-A487-6961-8214-F500F5B92A0E}"/>
          </ac:picMkLst>
        </pc:picChg>
      </pc:sldChg>
      <pc:sldChg chg="addSp delSp modSp add mod ord">
        <pc:chgData name="Jason Jia" userId="f6ce0aa3-8851-483f-8604-c52a2d3a1c4d" providerId="ADAL" clId="{14269717-4718-AF46-8776-8684A7C744B2}" dt="2023-12-08T13:34:27.192" v="2842" actId="113"/>
        <pc:sldMkLst>
          <pc:docMk/>
          <pc:sldMk cId="2421361401" sldId="1744"/>
        </pc:sldMkLst>
        <pc:spChg chg="mod">
          <ac:chgData name="Jason Jia" userId="f6ce0aa3-8851-483f-8604-c52a2d3a1c4d" providerId="ADAL" clId="{14269717-4718-AF46-8776-8684A7C744B2}" dt="2023-12-08T13:34:27.192" v="2842" actId="113"/>
          <ac:spMkLst>
            <pc:docMk/>
            <pc:sldMk cId="2421361401" sldId="1744"/>
            <ac:spMk id="2" creationId="{86223C47-796A-F538-C098-13D070342BB1}"/>
          </ac:spMkLst>
        </pc:spChg>
        <pc:spChg chg="mod">
          <ac:chgData name="Jason Jia" userId="f6ce0aa3-8851-483f-8604-c52a2d3a1c4d" providerId="ADAL" clId="{14269717-4718-AF46-8776-8684A7C744B2}" dt="2023-12-08T13:31:47.184" v="2744"/>
          <ac:spMkLst>
            <pc:docMk/>
            <pc:sldMk cId="2421361401" sldId="1744"/>
            <ac:spMk id="4" creationId="{1CD9DFBE-E9E1-88B2-A7BD-1693A7A68B2A}"/>
          </ac:spMkLst>
        </pc:spChg>
        <pc:picChg chg="add mod">
          <ac:chgData name="Jason Jia" userId="f6ce0aa3-8851-483f-8604-c52a2d3a1c4d" providerId="ADAL" clId="{14269717-4718-AF46-8776-8684A7C744B2}" dt="2023-12-08T13:30:23.066" v="2715" actId="1036"/>
          <ac:picMkLst>
            <pc:docMk/>
            <pc:sldMk cId="2421361401" sldId="1744"/>
            <ac:picMk id="5" creationId="{C0931892-E1D6-F225-2D3B-92BF6530D3EB}"/>
          </ac:picMkLst>
        </pc:picChg>
        <pc:picChg chg="add del mod">
          <ac:chgData name="Jason Jia" userId="f6ce0aa3-8851-483f-8604-c52a2d3a1c4d" providerId="ADAL" clId="{14269717-4718-AF46-8776-8684A7C744B2}" dt="2023-12-08T13:30:40.886" v="2718" actId="478"/>
          <ac:picMkLst>
            <pc:docMk/>
            <pc:sldMk cId="2421361401" sldId="1744"/>
            <ac:picMk id="6" creationId="{D3326214-C563-C3C1-E174-F5B4D53ABB2C}"/>
          </ac:picMkLst>
        </pc:picChg>
        <pc:picChg chg="del">
          <ac:chgData name="Jason Jia" userId="f6ce0aa3-8851-483f-8604-c52a2d3a1c4d" providerId="ADAL" clId="{14269717-4718-AF46-8776-8684A7C744B2}" dt="2023-12-08T13:30:21.489" v="2710" actId="478"/>
          <ac:picMkLst>
            <pc:docMk/>
            <pc:sldMk cId="2421361401" sldId="1744"/>
            <ac:picMk id="9" creationId="{6EFE3F0C-CF49-F3E8-E88B-22EB16C23EEF}"/>
          </ac:picMkLst>
        </pc:picChg>
      </pc:sldChg>
      <pc:sldChg chg="addSp delSp modSp add del mod ord">
        <pc:chgData name="Jason Jia" userId="f6ce0aa3-8851-483f-8604-c52a2d3a1c4d" providerId="ADAL" clId="{14269717-4718-AF46-8776-8684A7C744B2}" dt="2023-12-08T13:33:06.697" v="2760" actId="113"/>
        <pc:sldMkLst>
          <pc:docMk/>
          <pc:sldMk cId="754718865" sldId="1745"/>
        </pc:sldMkLst>
        <pc:spChg chg="mod">
          <ac:chgData name="Jason Jia" userId="f6ce0aa3-8851-483f-8604-c52a2d3a1c4d" providerId="ADAL" clId="{14269717-4718-AF46-8776-8684A7C744B2}" dt="2023-12-08T13:33:06.697" v="2760" actId="113"/>
          <ac:spMkLst>
            <pc:docMk/>
            <pc:sldMk cId="754718865" sldId="1745"/>
            <ac:spMk id="2" creationId="{86223C47-796A-F538-C098-13D070342BB1}"/>
          </ac:spMkLst>
        </pc:spChg>
        <pc:spChg chg="mod">
          <ac:chgData name="Jason Jia" userId="f6ce0aa3-8851-483f-8604-c52a2d3a1c4d" providerId="ADAL" clId="{14269717-4718-AF46-8776-8684A7C744B2}" dt="2023-12-08T13:31:19.426" v="2729" actId="27636"/>
          <ac:spMkLst>
            <pc:docMk/>
            <pc:sldMk cId="754718865" sldId="1745"/>
            <ac:spMk id="4" creationId="{1CD9DFBE-E9E1-88B2-A7BD-1693A7A68B2A}"/>
          </ac:spMkLst>
        </pc:spChg>
        <pc:picChg chg="add mod">
          <ac:chgData name="Jason Jia" userId="f6ce0aa3-8851-483f-8604-c52a2d3a1c4d" providerId="ADAL" clId="{14269717-4718-AF46-8776-8684A7C744B2}" dt="2023-12-08T13:32:09.268" v="2753" actId="1037"/>
          <ac:picMkLst>
            <pc:docMk/>
            <pc:sldMk cId="754718865" sldId="1745"/>
            <ac:picMk id="5" creationId="{F5C910F9-4B06-0E0D-ECDB-87DE8E8B7226}"/>
          </ac:picMkLst>
        </pc:picChg>
        <pc:picChg chg="del">
          <ac:chgData name="Jason Jia" userId="f6ce0aa3-8851-483f-8604-c52a2d3a1c4d" providerId="ADAL" clId="{14269717-4718-AF46-8776-8684A7C744B2}" dt="2023-12-08T13:32:08.368" v="2752" actId="478"/>
          <ac:picMkLst>
            <pc:docMk/>
            <pc:sldMk cId="754718865" sldId="1745"/>
            <ac:picMk id="9" creationId="{6EFE3F0C-CF49-F3E8-E88B-22EB16C23EEF}"/>
          </ac:picMkLst>
        </pc:picChg>
      </pc:sldChg>
      <pc:sldChg chg="modSp new del mod">
        <pc:chgData name="Jason Jia" userId="f6ce0aa3-8851-483f-8604-c52a2d3a1c4d" providerId="ADAL" clId="{14269717-4718-AF46-8776-8684A7C744B2}" dt="2023-12-08T13:49:49.598" v="3104" actId="2696"/>
        <pc:sldMkLst>
          <pc:docMk/>
          <pc:sldMk cId="510693521" sldId="1746"/>
        </pc:sldMkLst>
        <pc:spChg chg="mod">
          <ac:chgData name="Jason Jia" userId="f6ce0aa3-8851-483f-8604-c52a2d3a1c4d" providerId="ADAL" clId="{14269717-4718-AF46-8776-8684A7C744B2}" dt="2023-12-08T13:36:41.552" v="2844"/>
          <ac:spMkLst>
            <pc:docMk/>
            <pc:sldMk cId="510693521" sldId="1746"/>
            <ac:spMk id="2" creationId="{29F14FE9-AAA6-9E47-FEA3-53000B20D668}"/>
          </ac:spMkLst>
        </pc:spChg>
      </pc:sldChg>
    </pc:docChg>
  </pc:docChgLst>
  <pc:docChgLst>
    <pc:chgData name="Jason Jia" userId="f6ce0aa3-8851-483f-8604-c52a2d3a1c4d" providerId="ADAL" clId="{808E7978-2925-924B-824F-064945B7346C}"/>
    <pc:docChg chg="undo custSel addSld delSld modSld modSection">
      <pc:chgData name="Jason Jia" userId="f6ce0aa3-8851-483f-8604-c52a2d3a1c4d" providerId="ADAL" clId="{808E7978-2925-924B-824F-064945B7346C}" dt="2023-12-13T04:48:41.944" v="2038" actId="732"/>
      <pc:docMkLst>
        <pc:docMk/>
      </pc:docMkLst>
      <pc:sldChg chg="addSp delSp modSp">
        <pc:chgData name="Jason Jia" userId="f6ce0aa3-8851-483f-8604-c52a2d3a1c4d" providerId="ADAL" clId="{808E7978-2925-924B-824F-064945B7346C}" dt="2023-12-10T22:50:01.701" v="127" actId="167"/>
        <pc:sldMkLst>
          <pc:docMk/>
          <pc:sldMk cId="2162732149" sldId="399"/>
        </pc:sldMkLst>
        <pc:picChg chg="add mod">
          <ac:chgData name="Jason Jia" userId="f6ce0aa3-8851-483f-8604-c52a2d3a1c4d" providerId="ADAL" clId="{808E7978-2925-924B-824F-064945B7346C}" dt="2023-12-10T22:50:01.701" v="127" actId="167"/>
          <ac:picMkLst>
            <pc:docMk/>
            <pc:sldMk cId="2162732149" sldId="399"/>
            <ac:picMk id="2050" creationId="{447399D5-4CA2-4791-292E-35A44BE927DC}"/>
          </ac:picMkLst>
        </pc:picChg>
        <pc:picChg chg="del">
          <ac:chgData name="Jason Jia" userId="f6ce0aa3-8851-483f-8604-c52a2d3a1c4d" providerId="ADAL" clId="{808E7978-2925-924B-824F-064945B7346C}" dt="2023-12-10T22:49:35.299" v="119" actId="478"/>
          <ac:picMkLst>
            <pc:docMk/>
            <pc:sldMk cId="2162732149" sldId="399"/>
            <ac:picMk id="3074" creationId="{63DF78B6-99DE-891B-886E-EDC062DA099E}"/>
          </ac:picMkLst>
        </pc:picChg>
      </pc:sldChg>
      <pc:sldChg chg="addSp delSp modSp mod">
        <pc:chgData name="Jason Jia" userId="f6ce0aa3-8851-483f-8604-c52a2d3a1c4d" providerId="ADAL" clId="{808E7978-2925-924B-824F-064945B7346C}" dt="2023-12-10T22:52:05.965" v="143" actId="21"/>
        <pc:sldMkLst>
          <pc:docMk/>
          <pc:sldMk cId="2266478489" sldId="1693"/>
        </pc:sldMkLst>
        <pc:spChg chg="mod">
          <ac:chgData name="Jason Jia" userId="f6ce0aa3-8851-483f-8604-c52a2d3a1c4d" providerId="ADAL" clId="{808E7978-2925-924B-824F-064945B7346C}" dt="2023-12-10T22:49:26.134" v="118" actId="207"/>
          <ac:spMkLst>
            <pc:docMk/>
            <pc:sldMk cId="2266478489" sldId="1693"/>
            <ac:spMk id="7" creationId="{427030B2-0679-CB30-CE21-49FDDB83C8B3}"/>
          </ac:spMkLst>
        </pc:spChg>
        <pc:spChg chg="mod">
          <ac:chgData name="Jason Jia" userId="f6ce0aa3-8851-483f-8604-c52a2d3a1c4d" providerId="ADAL" clId="{808E7978-2925-924B-824F-064945B7346C}" dt="2023-12-10T22:52:05.965" v="143" actId="21"/>
          <ac:spMkLst>
            <pc:docMk/>
            <pc:sldMk cId="2266478489" sldId="1693"/>
            <ac:spMk id="8" creationId="{912FD355-6243-8560-E663-EC879BCBCBD2}"/>
          </ac:spMkLst>
        </pc:spChg>
        <pc:spChg chg="mod">
          <ac:chgData name="Jason Jia" userId="f6ce0aa3-8851-483f-8604-c52a2d3a1c4d" providerId="ADAL" clId="{808E7978-2925-924B-824F-064945B7346C}" dt="2023-12-10T22:44:44.467" v="94" actId="20577"/>
          <ac:spMkLst>
            <pc:docMk/>
            <pc:sldMk cId="2266478489" sldId="1693"/>
            <ac:spMk id="9" creationId="{465C9A22-74C8-5131-A5B2-7FD3FE4EA111}"/>
          </ac:spMkLst>
        </pc:spChg>
        <pc:picChg chg="del">
          <ac:chgData name="Jason Jia" userId="f6ce0aa3-8851-483f-8604-c52a2d3a1c4d" providerId="ADAL" clId="{808E7978-2925-924B-824F-064945B7346C}" dt="2023-12-10T22:44:48.416" v="99" actId="478"/>
          <ac:picMkLst>
            <pc:docMk/>
            <pc:sldMk cId="2266478489" sldId="1693"/>
            <ac:picMk id="1026" creationId="{4C53EFC5-6306-C36C-8463-4F01D759BF3E}"/>
          </ac:picMkLst>
        </pc:picChg>
        <pc:picChg chg="add del">
          <ac:chgData name="Jason Jia" userId="f6ce0aa3-8851-483f-8604-c52a2d3a1c4d" providerId="ADAL" clId="{808E7978-2925-924B-824F-064945B7346C}" dt="2023-12-10T22:46:58.260" v="101" actId="478"/>
          <ac:picMkLst>
            <pc:docMk/>
            <pc:sldMk cId="2266478489" sldId="1693"/>
            <ac:picMk id="1026" creationId="{C0A054AD-8C91-02BD-1A20-FA82917E6BDA}"/>
          </ac:picMkLst>
        </pc:picChg>
        <pc:picChg chg="add mod">
          <ac:chgData name="Jason Jia" userId="f6ce0aa3-8851-483f-8604-c52a2d3a1c4d" providerId="ADAL" clId="{808E7978-2925-924B-824F-064945B7346C}" dt="2023-12-10T22:49:13.952" v="115" actId="167"/>
          <ac:picMkLst>
            <pc:docMk/>
            <pc:sldMk cId="2266478489" sldId="1693"/>
            <ac:picMk id="1028" creationId="{43707804-7378-4D48-F925-ED095B1E0FFF}"/>
          </ac:picMkLst>
        </pc:picChg>
        <pc:picChg chg="del">
          <ac:chgData name="Jason Jia" userId="f6ce0aa3-8851-483f-8604-c52a2d3a1c4d" providerId="ADAL" clId="{808E7978-2925-924B-824F-064945B7346C}" dt="2023-12-10T22:48:10.319" v="103" actId="478"/>
          <ac:picMkLst>
            <pc:docMk/>
            <pc:sldMk cId="2266478489" sldId="1693"/>
            <ac:picMk id="1032" creationId="{268E6060-9406-770E-8511-3AA065FD96FB}"/>
          </ac:picMkLst>
        </pc:picChg>
      </pc:sldChg>
      <pc:sldChg chg="addSp delSp modSp del mod">
        <pc:chgData name="Jason Jia" userId="f6ce0aa3-8851-483f-8604-c52a2d3a1c4d" providerId="ADAL" clId="{808E7978-2925-924B-824F-064945B7346C}" dt="2023-12-10T22:55:36.210" v="374" actId="2696"/>
        <pc:sldMkLst>
          <pc:docMk/>
          <pc:sldMk cId="2757992781" sldId="1728"/>
        </pc:sldMkLst>
        <pc:spChg chg="mod">
          <ac:chgData name="Jason Jia" userId="f6ce0aa3-8851-483f-8604-c52a2d3a1c4d" providerId="ADAL" clId="{808E7978-2925-924B-824F-064945B7346C}" dt="2023-12-10T22:53:24.224" v="269" actId="20577"/>
          <ac:spMkLst>
            <pc:docMk/>
            <pc:sldMk cId="2757992781" sldId="1728"/>
            <ac:spMk id="4" creationId="{1CD9DFBE-E9E1-88B2-A7BD-1693A7A68B2A}"/>
          </ac:spMkLst>
        </pc:spChg>
        <pc:spChg chg="add del mod">
          <ac:chgData name="Jason Jia" userId="f6ce0aa3-8851-483f-8604-c52a2d3a1c4d" providerId="ADAL" clId="{808E7978-2925-924B-824F-064945B7346C}" dt="2023-12-10T22:55:34.579" v="372"/>
          <ac:spMkLst>
            <pc:docMk/>
            <pc:sldMk cId="2757992781" sldId="1728"/>
            <ac:spMk id="6" creationId="{752739D2-2DD9-CF6C-1CC0-8C83D341300D}"/>
          </ac:spMkLst>
        </pc:spChg>
        <pc:grpChg chg="del">
          <ac:chgData name="Jason Jia" userId="f6ce0aa3-8851-483f-8604-c52a2d3a1c4d" providerId="ADAL" clId="{808E7978-2925-924B-824F-064945B7346C}" dt="2023-12-10T22:52:13.488" v="144" actId="478"/>
          <ac:grpSpMkLst>
            <pc:docMk/>
            <pc:sldMk cId="2757992781" sldId="1728"/>
            <ac:grpSpMk id="16" creationId="{550B7A4B-FD6C-F6DC-36A5-868619FD1610}"/>
          </ac:grpSpMkLst>
        </pc:grpChg>
      </pc:sldChg>
      <pc:sldChg chg="del">
        <pc:chgData name="Jason Jia" userId="f6ce0aa3-8851-483f-8604-c52a2d3a1c4d" providerId="ADAL" clId="{808E7978-2925-924B-824F-064945B7346C}" dt="2023-12-10T22:51:06.886" v="135" actId="2696"/>
        <pc:sldMkLst>
          <pc:docMk/>
          <pc:sldMk cId="1567152650" sldId="1729"/>
        </pc:sldMkLst>
      </pc:sldChg>
      <pc:sldChg chg="del">
        <pc:chgData name="Jason Jia" userId="f6ce0aa3-8851-483f-8604-c52a2d3a1c4d" providerId="ADAL" clId="{808E7978-2925-924B-824F-064945B7346C}" dt="2023-12-10T22:51:06.894" v="136" actId="2696"/>
        <pc:sldMkLst>
          <pc:docMk/>
          <pc:sldMk cId="2851156" sldId="1730"/>
        </pc:sldMkLst>
      </pc:sldChg>
      <pc:sldChg chg="modSp del mod">
        <pc:chgData name="Jason Jia" userId="f6ce0aa3-8851-483f-8604-c52a2d3a1c4d" providerId="ADAL" clId="{808E7978-2925-924B-824F-064945B7346C}" dt="2023-12-10T22:56:14.989" v="399" actId="2696"/>
        <pc:sldMkLst>
          <pc:docMk/>
          <pc:sldMk cId="1844829379" sldId="1731"/>
        </pc:sldMkLst>
        <pc:spChg chg="mod">
          <ac:chgData name="Jason Jia" userId="f6ce0aa3-8851-483f-8604-c52a2d3a1c4d" providerId="ADAL" clId="{808E7978-2925-924B-824F-064945B7346C}" dt="2023-12-10T22:51:57.639" v="141"/>
          <ac:spMkLst>
            <pc:docMk/>
            <pc:sldMk cId="1844829379" sldId="1731"/>
            <ac:spMk id="5" creationId="{A3DB9D89-4B1E-F6BB-2CF7-9C9053C45AE5}"/>
          </ac:spMkLst>
        </pc:spChg>
      </pc:sldChg>
      <pc:sldChg chg="del">
        <pc:chgData name="Jason Jia" userId="f6ce0aa3-8851-483f-8604-c52a2d3a1c4d" providerId="ADAL" clId="{808E7978-2925-924B-824F-064945B7346C}" dt="2023-12-10T22:59:44.356" v="412" actId="2696"/>
        <pc:sldMkLst>
          <pc:docMk/>
          <pc:sldMk cId="3973085908" sldId="1733"/>
        </pc:sldMkLst>
      </pc:sldChg>
      <pc:sldChg chg="delSp modSp del mod">
        <pc:chgData name="Jason Jia" userId="f6ce0aa3-8851-483f-8604-c52a2d3a1c4d" providerId="ADAL" clId="{808E7978-2925-924B-824F-064945B7346C}" dt="2023-12-12T23:48:49.588" v="1062" actId="2696"/>
        <pc:sldMkLst>
          <pc:docMk/>
          <pc:sldMk cId="3517433182" sldId="1735"/>
        </pc:sldMkLst>
        <pc:spChg chg="mod">
          <ac:chgData name="Jason Jia" userId="f6ce0aa3-8851-483f-8604-c52a2d3a1c4d" providerId="ADAL" clId="{808E7978-2925-924B-824F-064945B7346C}" dt="2023-12-10T23:00:36.183" v="493" actId="5793"/>
          <ac:spMkLst>
            <pc:docMk/>
            <pc:sldMk cId="3517433182" sldId="1735"/>
            <ac:spMk id="4" creationId="{1CD9DFBE-E9E1-88B2-A7BD-1693A7A68B2A}"/>
          </ac:spMkLst>
        </pc:spChg>
        <pc:picChg chg="del">
          <ac:chgData name="Jason Jia" userId="f6ce0aa3-8851-483f-8604-c52a2d3a1c4d" providerId="ADAL" clId="{808E7978-2925-924B-824F-064945B7346C}" dt="2023-12-10T22:50:51.187" v="128" actId="478"/>
          <ac:picMkLst>
            <pc:docMk/>
            <pc:sldMk cId="3517433182" sldId="1735"/>
            <ac:picMk id="6" creationId="{A662D41A-5A66-12F4-73BF-7ECE180CBA85}"/>
          </ac:picMkLst>
        </pc:picChg>
      </pc:sldChg>
      <pc:sldChg chg="addSp delSp modSp del mod">
        <pc:chgData name="Jason Jia" userId="f6ce0aa3-8851-483f-8604-c52a2d3a1c4d" providerId="ADAL" clId="{808E7978-2925-924B-824F-064945B7346C}" dt="2023-12-13T03:15:25.459" v="1939" actId="2696"/>
        <pc:sldMkLst>
          <pc:docMk/>
          <pc:sldMk cId="5696984" sldId="1738"/>
        </pc:sldMkLst>
        <pc:spChg chg="del mod">
          <ac:chgData name="Jason Jia" userId="f6ce0aa3-8851-483f-8604-c52a2d3a1c4d" providerId="ADAL" clId="{808E7978-2925-924B-824F-064945B7346C}" dt="2023-12-12T23:44:21.651" v="1013" actId="478"/>
          <ac:spMkLst>
            <pc:docMk/>
            <pc:sldMk cId="5696984" sldId="1738"/>
            <ac:spMk id="2" creationId="{86223C47-796A-F538-C098-13D070342BB1}"/>
          </ac:spMkLst>
        </pc:spChg>
        <pc:spChg chg="mod">
          <ac:chgData name="Jason Jia" userId="f6ce0aa3-8851-483f-8604-c52a2d3a1c4d" providerId="ADAL" clId="{808E7978-2925-924B-824F-064945B7346C}" dt="2023-12-12T23:27:52.512" v="825" actId="20577"/>
          <ac:spMkLst>
            <pc:docMk/>
            <pc:sldMk cId="5696984" sldId="1738"/>
            <ac:spMk id="4" creationId="{1CD9DFBE-E9E1-88B2-A7BD-1693A7A68B2A}"/>
          </ac:spMkLst>
        </pc:spChg>
        <pc:spChg chg="add del mod">
          <ac:chgData name="Jason Jia" userId="f6ce0aa3-8851-483f-8604-c52a2d3a1c4d" providerId="ADAL" clId="{808E7978-2925-924B-824F-064945B7346C}" dt="2023-12-12T23:44:23.178" v="1014" actId="478"/>
          <ac:spMkLst>
            <pc:docMk/>
            <pc:sldMk cId="5696984" sldId="1738"/>
            <ac:spMk id="7" creationId="{9783B44F-14AF-1C5E-8503-2B49DA0547AB}"/>
          </ac:spMkLst>
        </pc:spChg>
        <pc:graphicFrameChg chg="add del mod modGraphic">
          <ac:chgData name="Jason Jia" userId="f6ce0aa3-8851-483f-8604-c52a2d3a1c4d" providerId="ADAL" clId="{808E7978-2925-924B-824F-064945B7346C}" dt="2023-12-13T03:13:35.497" v="1884" actId="21"/>
          <ac:graphicFrameMkLst>
            <pc:docMk/>
            <pc:sldMk cId="5696984" sldId="1738"/>
            <ac:graphicFrameMk id="5" creationId="{F9A57FC8-8B6B-6673-6EA6-F17E5EE10F99}"/>
          </ac:graphicFrameMkLst>
        </pc:graphicFrameChg>
        <pc:picChg chg="del">
          <ac:chgData name="Jason Jia" userId="f6ce0aa3-8851-483f-8604-c52a2d3a1c4d" providerId="ADAL" clId="{808E7978-2925-924B-824F-064945B7346C}" dt="2023-12-10T23:00:17.593" v="445" actId="478"/>
          <ac:picMkLst>
            <pc:docMk/>
            <pc:sldMk cId="5696984" sldId="1738"/>
            <ac:picMk id="9" creationId="{6EFE3F0C-CF49-F3E8-E88B-22EB16C23EEF}"/>
          </ac:picMkLst>
        </pc:picChg>
      </pc:sldChg>
      <pc:sldChg chg="del">
        <pc:chgData name="Jason Jia" userId="f6ce0aa3-8851-483f-8604-c52a2d3a1c4d" providerId="ADAL" clId="{808E7978-2925-924B-824F-064945B7346C}" dt="2023-12-10T22:59:55.873" v="430" actId="2696"/>
        <pc:sldMkLst>
          <pc:docMk/>
          <pc:sldMk cId="1322739115" sldId="1739"/>
        </pc:sldMkLst>
      </pc:sldChg>
      <pc:sldChg chg="del">
        <pc:chgData name="Jason Jia" userId="f6ce0aa3-8851-483f-8604-c52a2d3a1c4d" providerId="ADAL" clId="{808E7978-2925-924B-824F-064945B7346C}" dt="2023-12-10T22:59:43.303" v="411" actId="2696"/>
        <pc:sldMkLst>
          <pc:docMk/>
          <pc:sldMk cId="2478215812" sldId="1740"/>
        </pc:sldMkLst>
      </pc:sldChg>
      <pc:sldChg chg="del">
        <pc:chgData name="Jason Jia" userId="f6ce0aa3-8851-483f-8604-c52a2d3a1c4d" providerId="ADAL" clId="{808E7978-2925-924B-824F-064945B7346C}" dt="2023-12-10T22:59:55.872" v="429" actId="2696"/>
        <pc:sldMkLst>
          <pc:docMk/>
          <pc:sldMk cId="86505785" sldId="1741"/>
        </pc:sldMkLst>
      </pc:sldChg>
      <pc:sldChg chg="delSp del mod">
        <pc:chgData name="Jason Jia" userId="f6ce0aa3-8851-483f-8604-c52a2d3a1c4d" providerId="ADAL" clId="{808E7978-2925-924B-824F-064945B7346C}" dt="2023-12-10T22:55:35.248" v="373" actId="2696"/>
        <pc:sldMkLst>
          <pc:docMk/>
          <pc:sldMk cId="3716319761" sldId="1742"/>
        </pc:sldMkLst>
        <pc:picChg chg="del">
          <ac:chgData name="Jason Jia" userId="f6ce0aa3-8851-483f-8604-c52a2d3a1c4d" providerId="ADAL" clId="{808E7978-2925-924B-824F-064945B7346C}" dt="2023-12-10T22:52:15.436" v="145" actId="478"/>
          <ac:picMkLst>
            <pc:docMk/>
            <pc:sldMk cId="3716319761" sldId="1742"/>
            <ac:picMk id="7" creationId="{6A9B113F-CC72-0ECB-66DC-F6773F225E6C}"/>
          </ac:picMkLst>
        </pc:picChg>
      </pc:sldChg>
      <pc:sldChg chg="del">
        <pc:chgData name="Jason Jia" userId="f6ce0aa3-8851-483f-8604-c52a2d3a1c4d" providerId="ADAL" clId="{808E7978-2925-924B-824F-064945B7346C}" dt="2023-12-10T22:52:20.925" v="146" actId="2696"/>
        <pc:sldMkLst>
          <pc:docMk/>
          <pc:sldMk cId="3497146787" sldId="1743"/>
        </pc:sldMkLst>
      </pc:sldChg>
      <pc:sldChg chg="addSp delSp add del mod">
        <pc:chgData name="Jason Jia" userId="f6ce0aa3-8851-483f-8604-c52a2d3a1c4d" providerId="ADAL" clId="{808E7978-2925-924B-824F-064945B7346C}" dt="2023-12-10T23:00:19.333" v="447" actId="2696"/>
        <pc:sldMkLst>
          <pc:docMk/>
          <pc:sldMk cId="2421361401" sldId="1744"/>
        </pc:sldMkLst>
        <pc:picChg chg="add del">
          <ac:chgData name="Jason Jia" userId="f6ce0aa3-8851-483f-8604-c52a2d3a1c4d" providerId="ADAL" clId="{808E7978-2925-924B-824F-064945B7346C}" dt="2023-12-10T22:51:02.350" v="134" actId="478"/>
          <ac:picMkLst>
            <pc:docMk/>
            <pc:sldMk cId="2421361401" sldId="1744"/>
            <ac:picMk id="5" creationId="{C0931892-E1D6-F225-2D3B-92BF6530D3EB}"/>
          </ac:picMkLst>
        </pc:picChg>
      </pc:sldChg>
      <pc:sldChg chg="add del">
        <pc:chgData name="Jason Jia" userId="f6ce0aa3-8851-483f-8604-c52a2d3a1c4d" providerId="ADAL" clId="{808E7978-2925-924B-824F-064945B7346C}" dt="2023-12-10T23:00:19.327" v="446" actId="2696"/>
        <pc:sldMkLst>
          <pc:docMk/>
          <pc:sldMk cId="754718865" sldId="1745"/>
        </pc:sldMkLst>
      </pc:sldChg>
      <pc:sldChg chg="delSp modSp new mod">
        <pc:chgData name="Jason Jia" userId="f6ce0aa3-8851-483f-8604-c52a2d3a1c4d" providerId="ADAL" clId="{808E7978-2925-924B-824F-064945B7346C}" dt="2023-12-13T04:12:20.354" v="2017" actId="20577"/>
        <pc:sldMkLst>
          <pc:docMk/>
          <pc:sldMk cId="3410761633" sldId="1746"/>
        </pc:sldMkLst>
        <pc:spChg chg="mod">
          <ac:chgData name="Jason Jia" userId="f6ce0aa3-8851-483f-8604-c52a2d3a1c4d" providerId="ADAL" clId="{808E7978-2925-924B-824F-064945B7346C}" dt="2023-12-13T04:12:20.354" v="2017" actId="20577"/>
          <ac:spMkLst>
            <pc:docMk/>
            <pc:sldMk cId="3410761633" sldId="1746"/>
            <ac:spMk id="2" creationId="{D09DBDD8-7FC9-DF4F-729A-EDB557C8577F}"/>
          </ac:spMkLst>
        </pc:spChg>
        <pc:spChg chg="del">
          <ac:chgData name="Jason Jia" userId="f6ce0aa3-8851-483f-8604-c52a2d3a1c4d" providerId="ADAL" clId="{808E7978-2925-924B-824F-064945B7346C}" dt="2023-12-10T22:59:36.701" v="409" actId="478"/>
          <ac:spMkLst>
            <pc:docMk/>
            <pc:sldMk cId="3410761633" sldId="1746"/>
            <ac:spMk id="3" creationId="{C17C94E6-E5B3-DE2C-5B4D-CEE9F09B243A}"/>
          </ac:spMkLst>
        </pc:spChg>
        <pc:spChg chg="mod">
          <ac:chgData name="Jason Jia" userId="f6ce0aa3-8851-483f-8604-c52a2d3a1c4d" providerId="ADAL" clId="{808E7978-2925-924B-824F-064945B7346C}" dt="2023-12-10T22:54:25.784" v="274" actId="20577"/>
          <ac:spMkLst>
            <pc:docMk/>
            <pc:sldMk cId="3410761633" sldId="1746"/>
            <ac:spMk id="5" creationId="{58B858BF-0CA7-56A3-4852-0620B3F2963F}"/>
          </ac:spMkLst>
        </pc:spChg>
      </pc:sldChg>
      <pc:sldChg chg="addSp delSp modSp add mod">
        <pc:chgData name="Jason Jia" userId="f6ce0aa3-8851-483f-8604-c52a2d3a1c4d" providerId="ADAL" clId="{808E7978-2925-924B-824F-064945B7346C}" dt="2023-12-13T03:23:25.635" v="2012" actId="20577"/>
        <pc:sldMkLst>
          <pc:docMk/>
          <pc:sldMk cId="2008725719" sldId="1747"/>
        </pc:sldMkLst>
        <pc:spChg chg="mod">
          <ac:chgData name="Jason Jia" userId="f6ce0aa3-8851-483f-8604-c52a2d3a1c4d" providerId="ADAL" clId="{808E7978-2925-924B-824F-064945B7346C}" dt="2023-12-13T03:23:25.635" v="2012" actId="20577"/>
          <ac:spMkLst>
            <pc:docMk/>
            <pc:sldMk cId="2008725719" sldId="1747"/>
            <ac:spMk id="2" creationId="{D09DBDD8-7FC9-DF4F-729A-EDB557C8577F}"/>
          </ac:spMkLst>
        </pc:spChg>
        <pc:spChg chg="del">
          <ac:chgData name="Jason Jia" userId="f6ce0aa3-8851-483f-8604-c52a2d3a1c4d" providerId="ADAL" clId="{808E7978-2925-924B-824F-064945B7346C}" dt="2023-12-10T22:59:41.613" v="410" actId="478"/>
          <ac:spMkLst>
            <pc:docMk/>
            <pc:sldMk cId="2008725719" sldId="1747"/>
            <ac:spMk id="3" creationId="{C17C94E6-E5B3-DE2C-5B4D-CEE9F09B243A}"/>
          </ac:spMkLst>
        </pc:spChg>
        <pc:spChg chg="mod">
          <ac:chgData name="Jason Jia" userId="f6ce0aa3-8851-483f-8604-c52a2d3a1c4d" providerId="ADAL" clId="{808E7978-2925-924B-824F-064945B7346C}" dt="2023-12-10T22:59:25.355" v="406" actId="20577"/>
          <ac:spMkLst>
            <pc:docMk/>
            <pc:sldMk cId="2008725719" sldId="1747"/>
            <ac:spMk id="5" creationId="{58B858BF-0CA7-56A3-4852-0620B3F2963F}"/>
          </ac:spMkLst>
        </pc:spChg>
        <pc:picChg chg="add mod">
          <ac:chgData name="Jason Jia" userId="f6ce0aa3-8851-483f-8604-c52a2d3a1c4d" providerId="ADAL" clId="{808E7978-2925-924B-824F-064945B7346C}" dt="2023-12-12T23:20:33.770" v="513" actId="1076"/>
          <ac:picMkLst>
            <pc:docMk/>
            <pc:sldMk cId="2008725719" sldId="1747"/>
            <ac:picMk id="3" creationId="{AC6884FB-19F9-1F65-4B9C-39A3B9FD43C6}"/>
          </ac:picMkLst>
        </pc:picChg>
      </pc:sldChg>
      <pc:sldChg chg="delSp modSp new mod">
        <pc:chgData name="Jason Jia" userId="f6ce0aa3-8851-483f-8604-c52a2d3a1c4d" providerId="ADAL" clId="{808E7978-2925-924B-824F-064945B7346C}" dt="2023-12-13T03:26:52.385" v="2014" actId="20577"/>
        <pc:sldMkLst>
          <pc:docMk/>
          <pc:sldMk cId="3226744288" sldId="1748"/>
        </pc:sldMkLst>
        <pc:spChg chg="mod">
          <ac:chgData name="Jason Jia" userId="f6ce0aa3-8851-483f-8604-c52a2d3a1c4d" providerId="ADAL" clId="{808E7978-2925-924B-824F-064945B7346C}" dt="2023-12-13T03:26:52.385" v="2014" actId="20577"/>
          <ac:spMkLst>
            <pc:docMk/>
            <pc:sldMk cId="3226744288" sldId="1748"/>
            <ac:spMk id="2" creationId="{8E3F606E-06B4-49B1-E177-E5A071DAB0E7}"/>
          </ac:spMkLst>
        </pc:spChg>
        <pc:spChg chg="del">
          <ac:chgData name="Jason Jia" userId="f6ce0aa3-8851-483f-8604-c52a2d3a1c4d" providerId="ADAL" clId="{808E7978-2925-924B-824F-064945B7346C}" dt="2023-12-10T22:59:49.047" v="414" actId="478"/>
          <ac:spMkLst>
            <pc:docMk/>
            <pc:sldMk cId="3226744288" sldId="1748"/>
            <ac:spMk id="3" creationId="{CBBA6948-1898-5D11-BF47-BA892C9CD976}"/>
          </ac:spMkLst>
        </pc:spChg>
        <pc:spChg chg="mod">
          <ac:chgData name="Jason Jia" userId="f6ce0aa3-8851-483f-8604-c52a2d3a1c4d" providerId="ADAL" clId="{808E7978-2925-924B-824F-064945B7346C}" dt="2023-12-10T22:59:51.766" v="427" actId="20577"/>
          <ac:spMkLst>
            <pc:docMk/>
            <pc:sldMk cId="3226744288" sldId="1748"/>
            <ac:spMk id="5" creationId="{9CF3DEF2-43A2-A084-7AF3-0E396E030D70}"/>
          </ac:spMkLst>
        </pc:spChg>
      </pc:sldChg>
      <pc:sldChg chg="add del">
        <pc:chgData name="Jason Jia" userId="f6ce0aa3-8851-483f-8604-c52a2d3a1c4d" providerId="ADAL" clId="{808E7978-2925-924B-824F-064945B7346C}" dt="2023-12-12T23:22:18.387" v="514" actId="2696"/>
        <pc:sldMkLst>
          <pc:docMk/>
          <pc:sldMk cId="3197536049" sldId="1749"/>
        </pc:sldMkLst>
      </pc:sldChg>
      <pc:sldChg chg="addSp delSp modSp add del mod">
        <pc:chgData name="Jason Jia" userId="f6ce0aa3-8851-483f-8604-c52a2d3a1c4d" providerId="ADAL" clId="{808E7978-2925-924B-824F-064945B7346C}" dt="2023-12-12T23:46:51.945" v="1060" actId="2696"/>
        <pc:sldMkLst>
          <pc:docMk/>
          <pc:sldMk cId="3403932186" sldId="1749"/>
        </pc:sldMkLst>
        <pc:spChg chg="add del mod">
          <ac:chgData name="Jason Jia" userId="f6ce0aa3-8851-483f-8604-c52a2d3a1c4d" providerId="ADAL" clId="{808E7978-2925-924B-824F-064945B7346C}" dt="2023-12-12T23:46:50.617" v="1059" actId="478"/>
          <ac:spMkLst>
            <pc:docMk/>
            <pc:sldMk cId="3403932186" sldId="1749"/>
            <ac:spMk id="2" creationId="{FCEEB72D-2C8F-4303-8AC2-F935F33E9D6D}"/>
          </ac:spMkLst>
        </pc:spChg>
        <pc:graphicFrameChg chg="del">
          <ac:chgData name="Jason Jia" userId="f6ce0aa3-8851-483f-8604-c52a2d3a1c4d" providerId="ADAL" clId="{808E7978-2925-924B-824F-064945B7346C}" dt="2023-12-12T23:46:42.634" v="1048" actId="478"/>
          <ac:graphicFrameMkLst>
            <pc:docMk/>
            <pc:sldMk cId="3403932186" sldId="1749"/>
            <ac:graphicFrameMk id="5" creationId="{F9A57FC8-8B6B-6673-6EA6-F17E5EE10F99}"/>
          </ac:graphicFrameMkLst>
        </pc:graphicFrameChg>
      </pc:sldChg>
      <pc:sldChg chg="modSp add mod">
        <pc:chgData name="Jason Jia" userId="f6ce0aa3-8851-483f-8604-c52a2d3a1c4d" providerId="ADAL" clId="{808E7978-2925-924B-824F-064945B7346C}" dt="2023-12-13T03:29:10.525" v="2016" actId="12"/>
        <pc:sldMkLst>
          <pc:docMk/>
          <pc:sldMk cId="3803458390" sldId="1749"/>
        </pc:sldMkLst>
        <pc:spChg chg="mod">
          <ac:chgData name="Jason Jia" userId="f6ce0aa3-8851-483f-8604-c52a2d3a1c4d" providerId="ADAL" clId="{808E7978-2925-924B-824F-064945B7346C}" dt="2023-12-13T03:29:10.525" v="2016" actId="12"/>
          <ac:spMkLst>
            <pc:docMk/>
            <pc:sldMk cId="3803458390" sldId="1749"/>
            <ac:spMk id="2" creationId="{D09DBDD8-7FC9-DF4F-729A-EDB557C8577F}"/>
          </ac:spMkLst>
        </pc:spChg>
        <pc:spChg chg="mod">
          <ac:chgData name="Jason Jia" userId="f6ce0aa3-8851-483f-8604-c52a2d3a1c4d" providerId="ADAL" clId="{808E7978-2925-924B-824F-064945B7346C}" dt="2023-12-12T23:49:01.519" v="1120" actId="20577"/>
          <ac:spMkLst>
            <pc:docMk/>
            <pc:sldMk cId="3803458390" sldId="1749"/>
            <ac:spMk id="5" creationId="{58B858BF-0CA7-56A3-4852-0620B3F2963F}"/>
          </ac:spMkLst>
        </pc:spChg>
      </pc:sldChg>
      <pc:sldChg chg="new del">
        <pc:chgData name="Jason Jia" userId="f6ce0aa3-8851-483f-8604-c52a2d3a1c4d" providerId="ADAL" clId="{808E7978-2925-924B-824F-064945B7346C}" dt="2023-12-13T03:02:59.034" v="1720" actId="2696"/>
        <pc:sldMkLst>
          <pc:docMk/>
          <pc:sldMk cId="3852698526" sldId="1750"/>
        </pc:sldMkLst>
      </pc:sldChg>
      <pc:sldChg chg="addSp delSp modSp add mod">
        <pc:chgData name="Jason Jia" userId="f6ce0aa3-8851-483f-8604-c52a2d3a1c4d" providerId="ADAL" clId="{808E7978-2925-924B-824F-064945B7346C}" dt="2023-12-13T03:23:46.430" v="2013" actId="113"/>
        <pc:sldMkLst>
          <pc:docMk/>
          <pc:sldMk cId="2356447746" sldId="1751"/>
        </pc:sldMkLst>
        <pc:spChg chg="mod">
          <ac:chgData name="Jason Jia" userId="f6ce0aa3-8851-483f-8604-c52a2d3a1c4d" providerId="ADAL" clId="{808E7978-2925-924B-824F-064945B7346C}" dt="2023-12-13T03:23:46.430" v="2013" actId="113"/>
          <ac:spMkLst>
            <pc:docMk/>
            <pc:sldMk cId="2356447746" sldId="1751"/>
            <ac:spMk id="4" creationId="{1CD9DFBE-E9E1-88B2-A7BD-1693A7A68B2A}"/>
          </ac:spMkLst>
        </pc:spChg>
        <pc:grpChg chg="add mod">
          <ac:chgData name="Jason Jia" userId="f6ce0aa3-8851-483f-8604-c52a2d3a1c4d" providerId="ADAL" clId="{808E7978-2925-924B-824F-064945B7346C}" dt="2023-12-13T03:15:31.035" v="1942" actId="1038"/>
          <ac:grpSpMkLst>
            <pc:docMk/>
            <pc:sldMk cId="2356447746" sldId="1751"/>
            <ac:grpSpMk id="9" creationId="{F98319AC-D938-52CE-A943-54F9E183ED36}"/>
          </ac:grpSpMkLst>
        </pc:grpChg>
        <pc:graphicFrameChg chg="del">
          <ac:chgData name="Jason Jia" userId="f6ce0aa3-8851-483f-8604-c52a2d3a1c4d" providerId="ADAL" clId="{808E7978-2925-924B-824F-064945B7346C}" dt="2023-12-13T03:03:02.433" v="1721" actId="478"/>
          <ac:graphicFrameMkLst>
            <pc:docMk/>
            <pc:sldMk cId="2356447746" sldId="1751"/>
            <ac:graphicFrameMk id="5" creationId="{F9A57FC8-8B6B-6673-6EA6-F17E5EE10F99}"/>
          </ac:graphicFrameMkLst>
        </pc:graphicFrameChg>
        <pc:graphicFrameChg chg="add mod modGraphic">
          <ac:chgData name="Jason Jia" userId="f6ce0aa3-8851-483f-8604-c52a2d3a1c4d" providerId="ADAL" clId="{808E7978-2925-924B-824F-064945B7346C}" dt="2023-12-13T03:15:20.726" v="1932" actId="1036"/>
          <ac:graphicFrameMkLst>
            <pc:docMk/>
            <pc:sldMk cId="2356447746" sldId="1751"/>
            <ac:graphicFrameMk id="10" creationId="{DA733848-DB55-064F-8991-89169C57BE33}"/>
          </ac:graphicFrameMkLst>
        </pc:graphicFrameChg>
        <pc:picChg chg="add mod">
          <ac:chgData name="Jason Jia" userId="f6ce0aa3-8851-483f-8604-c52a2d3a1c4d" providerId="ADAL" clId="{808E7978-2925-924B-824F-064945B7346C}" dt="2023-12-13T03:03:57.253" v="1736" actId="1076"/>
          <ac:picMkLst>
            <pc:docMk/>
            <pc:sldMk cId="2356447746" sldId="1751"/>
            <ac:picMk id="6" creationId="{96E7C6B0-7E49-81AE-F18D-0E9DEDC78D11}"/>
          </ac:picMkLst>
        </pc:picChg>
        <pc:picChg chg="add mod">
          <ac:chgData name="Jason Jia" userId="f6ce0aa3-8851-483f-8604-c52a2d3a1c4d" providerId="ADAL" clId="{808E7978-2925-924B-824F-064945B7346C}" dt="2023-12-13T03:03:59.204" v="1739" actId="1038"/>
          <ac:picMkLst>
            <pc:docMk/>
            <pc:sldMk cId="2356447746" sldId="1751"/>
            <ac:picMk id="8" creationId="{BB3E8D32-F1BA-F80B-27E1-93B478BA89E3}"/>
          </ac:picMkLst>
        </pc:picChg>
      </pc:sldChg>
      <pc:sldChg chg="add del">
        <pc:chgData name="Jason Jia" userId="f6ce0aa3-8851-483f-8604-c52a2d3a1c4d" providerId="ADAL" clId="{808E7978-2925-924B-824F-064945B7346C}" dt="2023-12-13T03:03:10.154" v="1725"/>
        <pc:sldMkLst>
          <pc:docMk/>
          <pc:sldMk cId="258942228" sldId="1752"/>
        </pc:sldMkLst>
      </pc:sldChg>
      <pc:sldChg chg="delSp mod">
        <pc:chgData name="Jason Jia" userId="f6ce0aa3-8851-483f-8604-c52a2d3a1c4d" providerId="ADAL" clId="{808E7978-2925-924B-824F-064945B7346C}" dt="2023-12-13T04:47:24.825" v="2035" actId="478"/>
        <pc:sldMkLst>
          <pc:docMk/>
          <pc:sldMk cId="1405013821" sldId="1752"/>
        </pc:sldMkLst>
        <pc:spChg chg="del">
          <ac:chgData name="Jason Jia" userId="f6ce0aa3-8851-483f-8604-c52a2d3a1c4d" providerId="ADAL" clId="{808E7978-2925-924B-824F-064945B7346C}" dt="2023-12-13T04:47:24.825" v="2035" actId="478"/>
          <ac:spMkLst>
            <pc:docMk/>
            <pc:sldMk cId="1405013821" sldId="1752"/>
            <ac:spMk id="3" creationId="{74F87FF4-B75A-31A0-567E-ADE4DD229DF8}"/>
          </ac:spMkLst>
        </pc:spChg>
      </pc:sldChg>
      <pc:sldChg chg="add del">
        <pc:chgData name="Jason Jia" userId="f6ce0aa3-8851-483f-8604-c52a2d3a1c4d" providerId="ADAL" clId="{808E7978-2925-924B-824F-064945B7346C}" dt="2023-12-13T03:03:04.236" v="1723"/>
        <pc:sldMkLst>
          <pc:docMk/>
          <pc:sldMk cId="3138967011" sldId="1752"/>
        </pc:sldMkLst>
      </pc:sldChg>
      <pc:sldChg chg="delSp modSp mod">
        <pc:chgData name="Jason Jia" userId="f6ce0aa3-8851-483f-8604-c52a2d3a1c4d" providerId="ADAL" clId="{808E7978-2925-924B-824F-064945B7346C}" dt="2023-12-13T04:48:41.944" v="2038" actId="732"/>
        <pc:sldMkLst>
          <pc:docMk/>
          <pc:sldMk cId="2889138122" sldId="1753"/>
        </pc:sldMkLst>
        <pc:spChg chg="del">
          <ac:chgData name="Jason Jia" userId="f6ce0aa3-8851-483f-8604-c52a2d3a1c4d" providerId="ADAL" clId="{808E7978-2925-924B-824F-064945B7346C}" dt="2023-12-13T04:47:21.391" v="2034" actId="478"/>
          <ac:spMkLst>
            <pc:docMk/>
            <pc:sldMk cId="2889138122" sldId="1753"/>
            <ac:spMk id="3" creationId="{74F87FF4-B75A-31A0-567E-ADE4DD229DF8}"/>
          </ac:spMkLst>
        </pc:spChg>
        <pc:picChg chg="mod modCrop">
          <ac:chgData name="Jason Jia" userId="f6ce0aa3-8851-483f-8604-c52a2d3a1c4d" providerId="ADAL" clId="{808E7978-2925-924B-824F-064945B7346C}" dt="2023-12-13T04:48:41.944" v="2038" actId="732"/>
          <ac:picMkLst>
            <pc:docMk/>
            <pc:sldMk cId="2889138122" sldId="1753"/>
            <ac:picMk id="2" creationId="{CD70BF93-7A70-3BB1-CD36-A9690018B9E0}"/>
          </ac:picMkLst>
        </pc:picChg>
      </pc:sldChg>
      <pc:sldChg chg="delSp modSp mod">
        <pc:chgData name="Jason Jia" userId="f6ce0aa3-8851-483f-8604-c52a2d3a1c4d" providerId="ADAL" clId="{808E7978-2925-924B-824F-064945B7346C}" dt="2023-12-13T04:47:16.307" v="2033" actId="478"/>
        <pc:sldMkLst>
          <pc:docMk/>
          <pc:sldMk cId="1385229308" sldId="1754"/>
        </pc:sldMkLst>
        <pc:spChg chg="del">
          <ac:chgData name="Jason Jia" userId="f6ce0aa3-8851-483f-8604-c52a2d3a1c4d" providerId="ADAL" clId="{808E7978-2925-924B-824F-064945B7346C}" dt="2023-12-13T04:47:16.307" v="2033" actId="478"/>
          <ac:spMkLst>
            <pc:docMk/>
            <pc:sldMk cId="1385229308" sldId="1754"/>
            <ac:spMk id="3" creationId="{E068EC0B-C58F-61A8-9605-2EA4B55BF21B}"/>
          </ac:spMkLst>
        </pc:spChg>
        <pc:spChg chg="mod">
          <ac:chgData name="Jason Jia" userId="f6ce0aa3-8851-483f-8604-c52a2d3a1c4d" providerId="ADAL" clId="{808E7978-2925-924B-824F-064945B7346C}" dt="2023-12-13T04:15:22.687" v="2031" actId="20577"/>
          <ac:spMkLst>
            <pc:docMk/>
            <pc:sldMk cId="1385229308" sldId="1754"/>
            <ac:spMk id="5" creationId="{D71A54BC-ECAF-C2D3-6E9C-2FBF6314EE77}"/>
          </ac:spMkLst>
        </pc:spChg>
      </pc:sldChg>
      <pc:sldChg chg="delSp modSp mod">
        <pc:chgData name="Jason Jia" userId="f6ce0aa3-8851-483f-8604-c52a2d3a1c4d" providerId="ADAL" clId="{808E7978-2925-924B-824F-064945B7346C}" dt="2023-12-13T04:48:04.334" v="2037" actId="207"/>
        <pc:sldMkLst>
          <pc:docMk/>
          <pc:sldMk cId="2913650970" sldId="1755"/>
        </pc:sldMkLst>
        <pc:spChg chg="del">
          <ac:chgData name="Jason Jia" userId="f6ce0aa3-8851-483f-8604-c52a2d3a1c4d" providerId="ADAL" clId="{808E7978-2925-924B-824F-064945B7346C}" dt="2023-12-13T04:47:28.078" v="2036" actId="478"/>
          <ac:spMkLst>
            <pc:docMk/>
            <pc:sldMk cId="2913650970" sldId="1755"/>
            <ac:spMk id="3" creationId="{29349E71-A19E-B25D-16EE-2B36770EFE9F}"/>
          </ac:spMkLst>
        </pc:spChg>
        <pc:spChg chg="mod">
          <ac:chgData name="Jason Jia" userId="f6ce0aa3-8851-483f-8604-c52a2d3a1c4d" providerId="ADAL" clId="{808E7978-2925-924B-824F-064945B7346C}" dt="2023-12-13T04:48:04.334" v="2037" actId="207"/>
          <ac:spMkLst>
            <pc:docMk/>
            <pc:sldMk cId="2913650970" sldId="1755"/>
            <ac:spMk id="6" creationId="{5BE01A1B-C5FC-6153-C00B-21E03F71F136}"/>
          </ac:spMkLst>
        </pc:spChg>
      </pc:sldChg>
      <pc:sldChg chg="delSp mod">
        <pc:chgData name="Jason Jia" userId="f6ce0aa3-8851-483f-8604-c52a2d3a1c4d" providerId="ADAL" clId="{808E7978-2925-924B-824F-064945B7346C}" dt="2023-12-13T04:47:11.358" v="2032" actId="478"/>
        <pc:sldMkLst>
          <pc:docMk/>
          <pc:sldMk cId="1179203523" sldId="1756"/>
        </pc:sldMkLst>
        <pc:spChg chg="del">
          <ac:chgData name="Jason Jia" userId="f6ce0aa3-8851-483f-8604-c52a2d3a1c4d" providerId="ADAL" clId="{808E7978-2925-924B-824F-064945B7346C}" dt="2023-12-13T04:47:11.358" v="2032" actId="478"/>
          <ac:spMkLst>
            <pc:docMk/>
            <pc:sldMk cId="1179203523" sldId="1756"/>
            <ac:spMk id="3" creationId="{BAB47286-9593-DCE3-FB31-39940C2A2D58}"/>
          </ac:spMkLst>
        </pc:spChg>
      </pc:sldChg>
    </pc:docChg>
  </pc:docChgLst>
  <pc:docChgLst>
    <pc:chgData name="Guest User" userId="S::urn:spo:anon#1f1e5dc77ce989ece5c67b4b49cd6038b103cae2af0f04f719a9be0f64806a70::" providerId="AD" clId="Web-{0A960C3E-A7DF-6B73-E548-FE4DEE5E53A7}"/>
    <pc:docChg chg="modSld">
      <pc:chgData name="Guest User" userId="S::urn:spo:anon#1f1e5dc77ce989ece5c67b4b49cd6038b103cae2af0f04f719a9be0f64806a70::" providerId="AD" clId="Web-{0A960C3E-A7DF-6B73-E548-FE4DEE5E53A7}" dt="2023-12-08T13:35:41.524" v="5" actId="20577"/>
      <pc:docMkLst>
        <pc:docMk/>
      </pc:docMkLst>
      <pc:sldChg chg="modSp">
        <pc:chgData name="Guest User" userId="S::urn:spo:anon#1f1e5dc77ce989ece5c67b4b49cd6038b103cae2af0f04f719a9be0f64806a70::" providerId="AD" clId="Web-{0A960C3E-A7DF-6B73-E548-FE4DEE5E53A7}" dt="2023-12-08T13:35:41.524" v="5" actId="20577"/>
        <pc:sldMkLst>
          <pc:docMk/>
          <pc:sldMk cId="86505785" sldId="1741"/>
        </pc:sldMkLst>
        <pc:spChg chg="mod">
          <ac:chgData name="Guest User" userId="S::urn:spo:anon#1f1e5dc77ce989ece5c67b4b49cd6038b103cae2af0f04f719a9be0f64806a70::" providerId="AD" clId="Web-{0A960C3E-A7DF-6B73-E548-FE4DEE5E53A7}" dt="2023-12-08T13:35:41.524" v="5" actId="20577"/>
          <ac:spMkLst>
            <pc:docMk/>
            <pc:sldMk cId="86505785" sldId="1741"/>
            <ac:spMk id="2" creationId="{5C530D35-DEB1-44CB-8450-AEB2C21B4699}"/>
          </ac:spMkLst>
        </pc:sp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07804-7378-4D48-F925-ED095B1E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49" b="9233"/>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dirty="0">
                <a:latin typeface="Segoe UI"/>
                <a:cs typeface="Segoe UI"/>
              </a:rPr>
              <a:t>Language modeling using Tree-Based Methods</a:t>
            </a:r>
            <a:endParaRPr lang="en-US" sz="3600" dirty="0">
              <a:latin typeface="Segoe UI" panose="020B0502040204020203" pitchFamily="34" charset="0"/>
              <a:cs typeface="Segoe UI" panose="020B0502040204020203" pitchFamily="34" charset="0"/>
            </a:endParaRP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dirty="0">
                <a:latin typeface="Segoe UI" panose="020B0502040204020203" pitchFamily="34" charset="0"/>
                <a:cs typeface="Segoe UI" panose="020B0502040204020203" pitchFamily="34" charset="0"/>
              </a:rPr>
              <a:t>15.095 ML under a Modern Optimization Lens – Final Project</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Team Members: </a:t>
            </a:r>
            <a:br>
              <a:rPr lang="en-US" sz="2400" dirty="0">
                <a:latin typeface="Segoe UI" panose="020B0502040204020203" pitchFamily="34" charset="0"/>
                <a:cs typeface="Segoe UI" panose="020B0502040204020203" pitchFamily="34" charset="0"/>
              </a:rPr>
            </a:br>
            <a:r>
              <a:rPr lang="en-US" sz="2400" b="0" dirty="0">
                <a:latin typeface="Segoe UI" panose="020B0502040204020203" pitchFamily="34" charset="0"/>
                <a:cs typeface="Segoe UI" panose="020B0502040204020203" pitchFamily="34" charset="0"/>
              </a:rPr>
              <a:t>Seth Chatterton, Jason Jia</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6647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47399D5-4CA2-4791-292E-35A44BE92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10</a:t>
            </a:fld>
            <a:endParaRPr lang="en-GB"/>
          </a:p>
        </p:txBody>
      </p:sp>
    </p:spTree>
    <p:extLst>
      <p:ext uri="{BB962C8B-B14F-4D97-AF65-F5344CB8AC3E}">
        <p14:creationId xmlns:p14="http://schemas.microsoft.com/office/powerpoint/2010/main" val="2162732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A9B67B-7A37-DE90-998D-0285443616C4}"/>
              </a:ext>
            </a:extLst>
          </p:cNvPr>
          <p:cNvSpPr>
            <a:spLocks noGrp="1"/>
          </p:cNvSpPr>
          <p:nvPr>
            <p:ph sz="quarter" idx="12"/>
          </p:nvPr>
        </p:nvSpPr>
        <p:spPr/>
        <p:txBody>
          <a:bodyPr vert="horz" lIns="0" tIns="45720" rIns="91440" bIns="45720" rtlCol="0" anchor="t">
            <a:normAutofit fontScale="92500"/>
          </a:bodyPr>
          <a:lstStyle/>
          <a:p>
            <a:r>
              <a:rPr lang="en-US" dirty="0">
                <a:cs typeface="Arial"/>
              </a:rPr>
              <a:t>We tried several methods to try to make word embeddings using tree-based methods, none of which worked</a:t>
            </a:r>
          </a:p>
          <a:p>
            <a:r>
              <a:rPr lang="en-US" dirty="0">
                <a:cs typeface="Arial"/>
              </a:rPr>
              <a:t>Idea: use a denser representation than the one-hot encodings where features of the vectors have semantic meaning</a:t>
            </a:r>
          </a:p>
          <a:p>
            <a:pPr marL="467995" lvl="1">
              <a:buFont typeface="Courier New" panose="020B0604020202020204" pitchFamily="34" charset="0"/>
              <a:buChar char="o"/>
            </a:pPr>
            <a:r>
              <a:rPr lang="en-US" dirty="0">
                <a:cs typeface="Arial"/>
              </a:rPr>
              <a:t>Train a model on initial token embeddings, then find the optimal token embeddings to maximize accuracy on that model, then retrain the model to fit those new vectors</a:t>
            </a:r>
          </a:p>
          <a:p>
            <a:r>
              <a:rPr lang="en-US" dirty="0">
                <a:cs typeface="Arial"/>
              </a:rPr>
              <a:t>Methods for updating embeddings tried on CART trees:</a:t>
            </a:r>
          </a:p>
          <a:p>
            <a:pPr marL="467995" lvl="1">
              <a:buFont typeface="Courier New" panose="020B0604020202020204" pitchFamily="34" charset="0"/>
              <a:buChar char="o"/>
            </a:pPr>
            <a:r>
              <a:rPr lang="en-US" dirty="0">
                <a:cs typeface="Arial"/>
              </a:rPr>
              <a:t>"Mean embedding collection" – move the embeddings vectors closer to the value the tree output</a:t>
            </a:r>
          </a:p>
          <a:p>
            <a:pPr marL="467995" lvl="1">
              <a:buFont typeface="Courier New" panose="020B0604020202020204" pitchFamily="34" charset="0"/>
              <a:buChar char="o"/>
            </a:pPr>
            <a:r>
              <a:rPr lang="en-US" dirty="0">
                <a:cs typeface="Arial"/>
              </a:rPr>
              <a:t>"</a:t>
            </a:r>
            <a:r>
              <a:rPr lang="en-US" dirty="0" err="1">
                <a:cs typeface="Arial"/>
              </a:rPr>
              <a:t>Pseudogradient</a:t>
            </a:r>
            <a:r>
              <a:rPr lang="en-US" dirty="0">
                <a:cs typeface="Arial"/>
              </a:rPr>
              <a:t> descent" – make a small perturbation in every embedding element, move in the direction that minimizes the cross-entropy loss</a:t>
            </a:r>
          </a:p>
          <a:p>
            <a:pPr marL="467995" lvl="1">
              <a:buFont typeface="Courier New" panose="020B0604020202020204" pitchFamily="34" charset="0"/>
              <a:buChar char="o"/>
            </a:pPr>
            <a:r>
              <a:rPr lang="en-US" dirty="0">
                <a:cs typeface="Arial"/>
              </a:rPr>
              <a:t>"Local search with noise" – add a small random noise vector to the best-found embeddings and train a tree. Update the best tree-embeddings pair if the new tree and new embeddings give better performance</a:t>
            </a:r>
          </a:p>
          <a:p>
            <a:pPr marL="239395" lvl="1" indent="0">
              <a:buNone/>
            </a:pPr>
            <a:r>
              <a:rPr lang="en-US" dirty="0">
                <a:cs typeface="Arial"/>
              </a:rPr>
              <a:t>All of the above methods were on par with random embedding vectors</a:t>
            </a:r>
          </a:p>
          <a:p>
            <a:pPr marL="467995" lvl="1">
              <a:buFont typeface="Courier New" panose="020B0604020202020204" pitchFamily="34" charset="0"/>
              <a:buChar char="o"/>
            </a:pPr>
            <a:endParaRPr lang="en-US" dirty="0">
              <a:cs typeface="Arial"/>
            </a:endParaRPr>
          </a:p>
          <a:p>
            <a:endParaRPr lang="en-US" dirty="0">
              <a:cs typeface="Arial"/>
            </a:endParaRPr>
          </a:p>
          <a:p>
            <a:pPr marL="0" indent="0">
              <a:buNone/>
            </a:pPr>
            <a:endParaRPr lang="en-US" dirty="0">
              <a:cs typeface="Arial"/>
            </a:endParaRPr>
          </a:p>
        </p:txBody>
      </p:sp>
      <p:sp>
        <p:nvSpPr>
          <p:cNvPr id="4" name="Slide Number Placeholder 3">
            <a:extLst>
              <a:ext uri="{FF2B5EF4-FFF2-40B4-BE49-F238E27FC236}">
                <a16:creationId xmlns:a16="http://schemas.microsoft.com/office/drawing/2014/main" id="{F172FE53-124C-9C41-6C5D-724B66F9F0E5}"/>
              </a:ext>
            </a:extLst>
          </p:cNvPr>
          <p:cNvSpPr>
            <a:spLocks noGrp="1"/>
          </p:cNvSpPr>
          <p:nvPr>
            <p:ph type="sldNum" sz="quarter" idx="14"/>
          </p:nvPr>
        </p:nvSpPr>
        <p:spPr/>
        <p:txBody>
          <a:bodyPr/>
          <a:lstStyle/>
          <a:p>
            <a:fld id="{3A74F2AC-1E9A-41D4-8B35-A069FB343260}" type="slidenum">
              <a:rPr lang="en-GB" smtClean="0"/>
              <a:pPr/>
              <a:t>11</a:t>
            </a:fld>
            <a:endParaRPr lang="en-GB"/>
          </a:p>
        </p:txBody>
      </p:sp>
      <p:sp>
        <p:nvSpPr>
          <p:cNvPr id="5" name="Title 4">
            <a:extLst>
              <a:ext uri="{FF2B5EF4-FFF2-40B4-BE49-F238E27FC236}">
                <a16:creationId xmlns:a16="http://schemas.microsoft.com/office/drawing/2014/main" id="{D71A54BC-ECAF-C2D3-6E9C-2FBF6314EE77}"/>
              </a:ext>
            </a:extLst>
          </p:cNvPr>
          <p:cNvSpPr>
            <a:spLocks noGrp="1"/>
          </p:cNvSpPr>
          <p:nvPr>
            <p:ph type="title"/>
          </p:nvPr>
        </p:nvSpPr>
        <p:spPr/>
        <p:txBody>
          <a:bodyPr/>
          <a:lstStyle/>
          <a:p>
            <a:r>
              <a:rPr lang="en-US"/>
              <a:t>Appendix: What</a:t>
            </a:r>
            <a:r>
              <a:rPr lang="en-US" dirty="0"/>
              <a:t> We tried that </a:t>
            </a:r>
            <a:r>
              <a:rPr lang="en-US"/>
              <a:t>didn't</a:t>
            </a:r>
            <a:r>
              <a:rPr lang="en-US" dirty="0"/>
              <a:t> work</a:t>
            </a:r>
          </a:p>
        </p:txBody>
      </p:sp>
    </p:spTree>
    <p:extLst>
      <p:ext uri="{BB962C8B-B14F-4D97-AF65-F5344CB8AC3E}">
        <p14:creationId xmlns:p14="http://schemas.microsoft.com/office/powerpoint/2010/main" val="138522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EE34C0-B386-5079-7C73-FB10F32BCADB}"/>
              </a:ext>
            </a:extLst>
          </p:cNvPr>
          <p:cNvSpPr>
            <a:spLocks noGrp="1"/>
          </p:cNvSpPr>
          <p:nvPr>
            <p:ph sz="quarter" idx="12"/>
          </p:nvPr>
        </p:nvSpPr>
        <p:spPr>
          <a:xfrm>
            <a:off x="685800" y="1320585"/>
            <a:ext cx="10820400" cy="4229100"/>
          </a:xfrm>
        </p:spPr>
        <p:txBody>
          <a:bodyPr vert="horz" lIns="0" tIns="45720" rIns="91440" bIns="45720" rtlCol="0" anchor="t">
            <a:normAutofit/>
          </a:bodyPr>
          <a:lstStyle/>
          <a:p>
            <a:r>
              <a:rPr lang="en-US" b="1" dirty="0">
                <a:cs typeface="Arial"/>
              </a:rPr>
              <a:t>Top performing CART model (62% character accuracy):</a:t>
            </a:r>
            <a:endParaRPr lang="en-US" dirty="0">
              <a:cs typeface="Arial"/>
            </a:endParaRPr>
          </a:p>
          <a:p>
            <a:r>
              <a:rPr lang="en-US" sz="2200" dirty="0">
                <a:latin typeface="Consolas"/>
              </a:rPr>
              <a:t>'Where is the best place to go skiing?\n\</a:t>
            </a:r>
            <a:r>
              <a:rPr lang="en-US" sz="2200" dirty="0" err="1">
                <a:latin typeface="Consolas"/>
              </a:rPr>
              <a:t>nsurface</a:t>
            </a:r>
            <a:r>
              <a:rPr lang="en-US" sz="2200" dirty="0">
                <a:latin typeface="Consolas"/>
              </a:rPr>
              <a:t> area of the triangle </a:t>
            </a:r>
            <a:r>
              <a:rPr lang="en-US" sz="2200" dirty="0" err="1">
                <a:latin typeface="Consolas"/>
              </a:rPr>
              <a:t>abc</a:t>
            </a:r>
            <a:r>
              <a:rPr lang="en-US" sz="2200" dirty="0">
                <a:latin typeface="Consolas"/>
              </a:rPr>
              <a:t> is simple language processes that release oxygen to generate </a:t>
            </a:r>
            <a:r>
              <a:rPr lang="en-US" sz="2200" dirty="0" err="1">
                <a:latin typeface="Consolas"/>
              </a:rPr>
              <a:t>longterm</a:t>
            </a:r>
            <a:r>
              <a:rPr lang="en-US" sz="2200" dirty="0">
                <a:latin typeface="Consolas"/>
              </a:rPr>
              <a:t> strategies for liquids adequality.'</a:t>
            </a:r>
            <a:endParaRPr lang="en-US" dirty="0">
              <a:cs typeface="Arial"/>
            </a:endParaRPr>
          </a:p>
          <a:p>
            <a:r>
              <a:rPr lang="en-US" sz="2200" dirty="0">
                <a:latin typeface="Consolas"/>
              </a:rPr>
              <a:t>'</a:t>
            </a:r>
            <a:r>
              <a:rPr lang="en-US" sz="2200" dirty="0" err="1">
                <a:latin typeface="Consolas"/>
              </a:rPr>
              <a:t>abcdefghijk</a:t>
            </a:r>
            <a:r>
              <a:rPr lang="en-US" sz="2200" dirty="0">
                <a:latin typeface="Consolas"/>
              </a:rPr>
              <a:t> fears and is chairs has excerpts to support their thoughts and extract if wealth, and prevent certain traits and loyalty.\n\n. promote green energy consumption of new destination or </a:t>
            </a:r>
            <a:r>
              <a:rPr lang="en-US" sz="2200" dirty="0" err="1">
                <a:latin typeface="Consolas"/>
              </a:rPr>
              <a:t>resoup</a:t>
            </a:r>
            <a:r>
              <a:rPr lang="en-US" sz="2200" dirty="0">
                <a:latin typeface="Consolas"/>
              </a:rPr>
              <a:t> platform.'</a:t>
            </a:r>
          </a:p>
          <a:p>
            <a:r>
              <a:rPr lang="en-US" sz="2200" dirty="0">
                <a:latin typeface="Consolas"/>
                <a:cs typeface="Arial"/>
              </a:rPr>
              <a:t>'The best place to go skiing is mostly driven by factoring outside and easier months.'</a:t>
            </a:r>
            <a:endParaRPr lang="en-US" sz="2200" dirty="0">
              <a:cs typeface="Arial"/>
            </a:endParaRPr>
          </a:p>
        </p:txBody>
      </p:sp>
      <p:sp>
        <p:nvSpPr>
          <p:cNvPr id="4" name="Slide Number Placeholder 3">
            <a:extLst>
              <a:ext uri="{FF2B5EF4-FFF2-40B4-BE49-F238E27FC236}">
                <a16:creationId xmlns:a16="http://schemas.microsoft.com/office/drawing/2014/main" id="{05274649-8228-4560-61A5-E4BE02F00FBD}"/>
              </a:ext>
            </a:extLst>
          </p:cNvPr>
          <p:cNvSpPr>
            <a:spLocks noGrp="1"/>
          </p:cNvSpPr>
          <p:nvPr>
            <p:ph type="sldNum" sz="quarter" idx="14"/>
          </p:nvPr>
        </p:nvSpPr>
        <p:spPr/>
        <p:txBody>
          <a:bodyPr/>
          <a:lstStyle/>
          <a:p>
            <a:fld id="{3A74F2AC-1E9A-41D4-8B35-A069FB343260}" type="slidenum">
              <a:rPr lang="en-GB" smtClean="0"/>
              <a:pPr/>
              <a:t>12</a:t>
            </a:fld>
            <a:endParaRPr lang="en-GB"/>
          </a:p>
        </p:txBody>
      </p:sp>
      <p:sp>
        <p:nvSpPr>
          <p:cNvPr id="5" name="Title 4">
            <a:extLst>
              <a:ext uri="{FF2B5EF4-FFF2-40B4-BE49-F238E27FC236}">
                <a16:creationId xmlns:a16="http://schemas.microsoft.com/office/drawing/2014/main" id="{69BBFF06-57B5-85A2-191A-A4CE7565F2B4}"/>
              </a:ext>
            </a:extLst>
          </p:cNvPr>
          <p:cNvSpPr>
            <a:spLocks noGrp="1"/>
          </p:cNvSpPr>
          <p:nvPr>
            <p:ph type="title"/>
          </p:nvPr>
        </p:nvSpPr>
        <p:spPr/>
        <p:txBody>
          <a:bodyPr/>
          <a:lstStyle/>
          <a:p>
            <a:r>
              <a:rPr lang="en-US" dirty="0"/>
              <a:t>More generations</a:t>
            </a:r>
          </a:p>
        </p:txBody>
      </p:sp>
    </p:spTree>
    <p:extLst>
      <p:ext uri="{BB962C8B-B14F-4D97-AF65-F5344CB8AC3E}">
        <p14:creationId xmlns:p14="http://schemas.microsoft.com/office/powerpoint/2010/main" val="117920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vert="horz" lIns="0" tIns="45720" rIns="91440" bIns="45720" rtlCol="0" anchor="t">
            <a:normAutofit fontScale="92500" lnSpcReduction="20000"/>
          </a:bodyPr>
          <a:lstStyle/>
          <a:p>
            <a:r>
              <a:rPr lang="en-GB" sz="2400" b="0" cap="none" dirty="0">
                <a:latin typeface="Arial"/>
                <a:cs typeface="Arial"/>
              </a:rPr>
              <a:t>Neural networks are highly popular as </a:t>
            </a:r>
            <a:r>
              <a:rPr lang="en-US" sz="2400" dirty="0"/>
              <a:t>models of choice for autoregressive language modeling (predicting the next token/character/word).</a:t>
            </a:r>
            <a:endParaRPr lang="en-US" sz="2400" dirty="0">
              <a:cs typeface="Arial"/>
            </a:endParaRPr>
          </a:p>
          <a:p>
            <a:r>
              <a:rPr lang="en-US" sz="2400" dirty="0"/>
              <a:t>However, they are computationally expensive to train.</a:t>
            </a:r>
            <a:r>
              <a:rPr lang="en-US" sz="2400"/>
              <a:t> </a:t>
            </a:r>
            <a:endParaRPr lang="en-US" sz="2400" dirty="0"/>
          </a:p>
          <a:p>
            <a:r>
              <a:rPr lang="en-US" sz="2400" dirty="0"/>
              <a:t>On the other hand, tree-based models such as XGBoost, RF, CART and OCT can be easier to train and might be able to generate similar predictions</a:t>
            </a:r>
            <a:endParaRPr lang="en-US" sz="2400" dirty="0">
              <a:cs typeface="Arial"/>
            </a:endParaRPr>
          </a:p>
          <a:p>
            <a:pPr marL="467995" lvl="1">
              <a:buFont typeface="Courier New" panose="020B0604020202020204" pitchFamily="34" charset="0"/>
              <a:buChar char="o"/>
            </a:pPr>
            <a:r>
              <a:rPr lang="en-US" sz="2200" dirty="0">
                <a:cs typeface="Arial"/>
              </a:rPr>
              <a:t>CART and OCT can even be interpretable</a:t>
            </a:r>
          </a:p>
          <a:p>
            <a:r>
              <a:rPr lang="en-US" sz="2400" dirty="0"/>
              <a:t>This is also in light of the proof in class that neural networks are equivalent to trees under certain assumptions.</a:t>
            </a:r>
          </a:p>
          <a:p>
            <a:r>
              <a:rPr lang="en-US" sz="2400" dirty="0"/>
              <a:t>We would thus like to experiment with tree-based methods and compare their performance with established neural network-based methods for autoregressive language modeling.</a:t>
            </a:r>
          </a:p>
          <a:p>
            <a:pPr marL="0" indent="0">
              <a:buNone/>
            </a:pP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Problem and motivation</a:t>
            </a:r>
          </a:p>
        </p:txBody>
      </p:sp>
    </p:spTree>
    <p:extLst>
      <p:ext uri="{BB962C8B-B14F-4D97-AF65-F5344CB8AC3E}">
        <p14:creationId xmlns:p14="http://schemas.microsoft.com/office/powerpoint/2010/main" val="341076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vert="horz" lIns="0" tIns="45720" rIns="91440" bIns="45720" rtlCol="0" anchor="t">
            <a:normAutofit/>
          </a:bodyPr>
          <a:lstStyle/>
          <a:p>
            <a:r>
              <a:rPr lang="en-GB" sz="2400" b="1" cap="none" dirty="0">
                <a:latin typeface="Arial"/>
                <a:cs typeface="Arial"/>
              </a:rPr>
              <a:t>Cleaned Alpaca Dataset</a:t>
            </a:r>
            <a:r>
              <a:rPr lang="en-GB" sz="2400" b="0" cap="none" dirty="0">
                <a:latin typeface="Arial"/>
                <a:cs typeface="Arial"/>
              </a:rPr>
              <a:t>, a slightly modified version of the</a:t>
            </a:r>
            <a:r>
              <a:rPr lang="en-GB" sz="2400" dirty="0">
                <a:latin typeface="Arial"/>
                <a:cs typeface="Arial"/>
              </a:rPr>
              <a:t> dataset</a:t>
            </a:r>
            <a:r>
              <a:rPr lang="en-GB" sz="2400" b="0" cap="none" dirty="0">
                <a:latin typeface="Arial"/>
                <a:cs typeface="Arial"/>
              </a:rPr>
              <a:t> used to</a:t>
            </a:r>
            <a:r>
              <a:rPr lang="en-GB" sz="2400" dirty="0">
                <a:latin typeface="Arial"/>
                <a:cs typeface="Arial"/>
              </a:rPr>
              <a:t> fine-tune </a:t>
            </a:r>
            <a:r>
              <a:rPr lang="en-GB" sz="2400" b="0" cap="none" dirty="0">
                <a:latin typeface="Arial"/>
                <a:cs typeface="Arial"/>
              </a:rPr>
              <a:t>the Alpaca large language model.</a:t>
            </a:r>
          </a:p>
          <a:p>
            <a:r>
              <a:rPr lang="en-GB" sz="2400" b="0" cap="none" dirty="0">
                <a:latin typeface="Arial" panose="020B0604020202020204" pitchFamily="34" charset="0"/>
                <a:cs typeface="Arial" panose="020B0604020202020204" pitchFamily="34" charset="0"/>
              </a:rPr>
              <a:t>The data consists of instructions for the model, inputs for those instructions, and outputs that the model should try to recreate.</a:t>
            </a: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Data</a:t>
            </a:r>
          </a:p>
        </p:txBody>
      </p:sp>
      <p:pic>
        <p:nvPicPr>
          <p:cNvPr id="3" name="Picture 2">
            <a:extLst>
              <a:ext uri="{FF2B5EF4-FFF2-40B4-BE49-F238E27FC236}">
                <a16:creationId xmlns:a16="http://schemas.microsoft.com/office/drawing/2014/main" id="{AC6884FB-19F9-1F65-4B9C-39A3B9FD43C6}"/>
              </a:ext>
            </a:extLst>
          </p:cNvPr>
          <p:cNvPicPr>
            <a:picLocks noChangeAspect="1"/>
          </p:cNvPicPr>
          <p:nvPr/>
        </p:nvPicPr>
        <p:blipFill>
          <a:blip r:embed="rId2"/>
          <a:stretch>
            <a:fillRect/>
          </a:stretch>
        </p:blipFill>
        <p:spPr>
          <a:xfrm>
            <a:off x="706442" y="3613384"/>
            <a:ext cx="10779115" cy="2092472"/>
          </a:xfrm>
          <a:prstGeom prst="rect">
            <a:avLst/>
          </a:prstGeom>
        </p:spPr>
      </p:pic>
    </p:spTree>
    <p:extLst>
      <p:ext uri="{BB962C8B-B14F-4D97-AF65-F5344CB8AC3E}">
        <p14:creationId xmlns:p14="http://schemas.microsoft.com/office/powerpoint/2010/main" val="200872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F606E-06B4-49B1-E177-E5A071DAB0E7}"/>
              </a:ext>
            </a:extLst>
          </p:cNvPr>
          <p:cNvSpPr>
            <a:spLocks noGrp="1"/>
          </p:cNvSpPr>
          <p:nvPr>
            <p:ph sz="quarter" idx="12"/>
          </p:nvPr>
        </p:nvSpPr>
        <p:spPr/>
        <p:txBody>
          <a:bodyPr vert="horz" lIns="0" tIns="45720" rIns="91440" bIns="45720" rtlCol="0" anchor="t">
            <a:normAutofit/>
          </a:bodyPr>
          <a:lstStyle/>
          <a:p>
            <a:r>
              <a:rPr lang="en-US" dirty="0"/>
              <a:t>Preprocessing</a:t>
            </a:r>
          </a:p>
          <a:p>
            <a:r>
              <a:rPr lang="en-US" dirty="0"/>
              <a:t>Tree-Based Methods</a:t>
            </a:r>
          </a:p>
          <a:p>
            <a:pPr marL="467995" lvl="1"/>
            <a:r>
              <a:rPr lang="en-US" dirty="0"/>
              <a:t>CART, Random Forest, </a:t>
            </a:r>
            <a:r>
              <a:rPr lang="en-US" dirty="0" err="1"/>
              <a:t>XGBoost</a:t>
            </a:r>
            <a:endParaRPr lang="en-US" dirty="0" err="1">
              <a:cs typeface="Arial"/>
            </a:endParaRPr>
          </a:p>
          <a:p>
            <a:r>
              <a:rPr lang="en-US" dirty="0"/>
              <a:t>Neural Network Methods (Benchmark)</a:t>
            </a:r>
          </a:p>
          <a:p>
            <a:pPr marL="467995" lvl="1"/>
            <a:r>
              <a:rPr lang="en-US" dirty="0"/>
              <a:t>Feedforward Neural Networks</a:t>
            </a:r>
            <a:endParaRPr lang="en-US">
              <a:cs typeface="Arial"/>
            </a:endParaRPr>
          </a:p>
          <a:p>
            <a:r>
              <a:rPr lang="en-US" dirty="0"/>
              <a:t>Evaluation</a:t>
            </a:r>
            <a:endParaRPr lang="en-US">
              <a:cs typeface="Arial"/>
            </a:endParaRPr>
          </a:p>
          <a:p>
            <a:pPr marL="467995" lvl="1"/>
            <a:r>
              <a:rPr lang="en-US" dirty="0"/>
              <a:t>Training and Test Accuracy</a:t>
            </a:r>
            <a:endParaRPr lang="en-US" dirty="0">
              <a:cs typeface="Arial"/>
            </a:endParaRPr>
          </a:p>
          <a:p>
            <a:pPr marL="467995" lvl="1"/>
            <a:r>
              <a:rPr lang="en-US" dirty="0"/>
              <a:t>Training Time</a:t>
            </a:r>
            <a:endParaRPr lang="en-US" dirty="0">
              <a:cs typeface="Arial"/>
            </a:endParaRPr>
          </a:p>
          <a:p>
            <a:pPr marL="467995" lvl="1"/>
            <a:r>
              <a:rPr lang="en-US" dirty="0">
                <a:cs typeface="Arial"/>
              </a:rPr>
              <a:t>Interpretability</a:t>
            </a:r>
          </a:p>
        </p:txBody>
      </p:sp>
      <p:sp>
        <p:nvSpPr>
          <p:cNvPr id="4" name="Slide Number Placeholder 3">
            <a:extLst>
              <a:ext uri="{FF2B5EF4-FFF2-40B4-BE49-F238E27FC236}">
                <a16:creationId xmlns:a16="http://schemas.microsoft.com/office/drawing/2014/main" id="{502DD89C-68F8-E805-D189-C9DF23357511}"/>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5" name="Title 4">
            <a:extLst>
              <a:ext uri="{FF2B5EF4-FFF2-40B4-BE49-F238E27FC236}">
                <a16:creationId xmlns:a16="http://schemas.microsoft.com/office/drawing/2014/main" id="{9CF3DEF2-43A2-A084-7AF3-0E396E030D70}"/>
              </a:ext>
            </a:extLst>
          </p:cNvPr>
          <p:cNvSpPr>
            <a:spLocks noGrp="1"/>
          </p:cNvSpPr>
          <p:nvPr>
            <p:ph type="title"/>
          </p:nvPr>
        </p:nvSpPr>
        <p:spPr/>
        <p:txBody>
          <a:bodyPr/>
          <a:lstStyle/>
          <a:p>
            <a:r>
              <a:rPr lang="en-US" dirty="0"/>
              <a:t>methods</a:t>
            </a:r>
          </a:p>
        </p:txBody>
      </p:sp>
      <p:sp>
        <p:nvSpPr>
          <p:cNvPr id="3" name="TextBox 2">
            <a:extLst>
              <a:ext uri="{FF2B5EF4-FFF2-40B4-BE49-F238E27FC236}">
                <a16:creationId xmlns:a16="http://schemas.microsoft.com/office/drawing/2014/main" id="{F8DF07E4-3A3B-EB38-0DEF-3552E45EE5DE}"/>
              </a:ext>
            </a:extLst>
          </p:cNvPr>
          <p:cNvSpPr txBox="1"/>
          <p:nvPr/>
        </p:nvSpPr>
        <p:spPr>
          <a:xfrm>
            <a:off x="4697392" y="2165430"/>
            <a:ext cx="680977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rgbClr val="0070C0"/>
                </a:solidFill>
                <a:latin typeface="Consolas"/>
                <a:cs typeface="Arial"/>
              </a:rPr>
              <a:t>'</a:t>
            </a:r>
            <a:r>
              <a:rPr lang="en-US" sz="2100" err="1">
                <a:solidFill>
                  <a:srgbClr val="0070C0"/>
                </a:solidFill>
                <a:latin typeface="Consolas"/>
                <a:cs typeface="Arial"/>
              </a:rPr>
              <a:t>h','e','l','l','o</a:t>
            </a:r>
            <a:r>
              <a:rPr lang="en-US" sz="2100" dirty="0">
                <a:solidFill>
                  <a:srgbClr val="0070C0"/>
                </a:solidFill>
                <a:latin typeface="Consolas"/>
                <a:cs typeface="Arial"/>
              </a:rPr>
              <a:t>',' ','</a:t>
            </a:r>
            <a:r>
              <a:rPr lang="en-US" sz="2100" err="1">
                <a:solidFill>
                  <a:srgbClr val="0070C0"/>
                </a:solidFill>
                <a:latin typeface="Consolas"/>
                <a:cs typeface="Arial"/>
              </a:rPr>
              <a:t>w','o','r','l</a:t>
            </a:r>
            <a:r>
              <a:rPr lang="en-US" sz="2100" dirty="0">
                <a:solidFill>
                  <a:srgbClr val="0070C0"/>
                </a:solidFill>
                <a:latin typeface="Consolas"/>
                <a:cs typeface="Arial"/>
              </a:rPr>
              <a:t>'</a:t>
            </a:r>
            <a:r>
              <a:rPr lang="en-US" sz="2100" dirty="0">
                <a:solidFill>
                  <a:schemeClr val="accent4"/>
                </a:solidFill>
                <a:latin typeface="Consolas"/>
                <a:cs typeface="Arial"/>
              </a:rPr>
              <a:t> </a:t>
            </a:r>
          </a:p>
        </p:txBody>
      </p:sp>
      <p:sp>
        <p:nvSpPr>
          <p:cNvPr id="6" name="Arrow: Right 5">
            <a:extLst>
              <a:ext uri="{FF2B5EF4-FFF2-40B4-BE49-F238E27FC236}">
                <a16:creationId xmlns:a16="http://schemas.microsoft.com/office/drawing/2014/main" id="{272EB30A-4F09-F188-1A7E-44BA86675361}"/>
              </a:ext>
            </a:extLst>
          </p:cNvPr>
          <p:cNvSpPr/>
          <p:nvPr/>
        </p:nvSpPr>
        <p:spPr>
          <a:xfrm>
            <a:off x="10524227" y="2254076"/>
            <a:ext cx="341800" cy="2531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B2AEFDB-A39C-71F0-F5F3-C14F20343506}"/>
              </a:ext>
            </a:extLst>
          </p:cNvPr>
          <p:cNvSpPr txBox="1"/>
          <p:nvPr/>
        </p:nvSpPr>
        <p:spPr>
          <a:xfrm>
            <a:off x="4600936" y="1437189"/>
            <a:ext cx="43694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Tokenization: individual characters</a:t>
            </a:r>
            <a:endParaRPr lang="en-US" dirty="0"/>
          </a:p>
        </p:txBody>
      </p:sp>
      <p:sp>
        <p:nvSpPr>
          <p:cNvPr id="8" name="TextBox 7">
            <a:extLst>
              <a:ext uri="{FF2B5EF4-FFF2-40B4-BE49-F238E27FC236}">
                <a16:creationId xmlns:a16="http://schemas.microsoft.com/office/drawing/2014/main" id="{FFCEF047-A027-EC77-8F6A-6CBE4B17F965}"/>
              </a:ext>
            </a:extLst>
          </p:cNvPr>
          <p:cNvSpPr txBox="1"/>
          <p:nvPr/>
        </p:nvSpPr>
        <p:spPr>
          <a:xfrm>
            <a:off x="10909138" y="2165430"/>
            <a:ext cx="69448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100" dirty="0">
                <a:solidFill>
                  <a:srgbClr val="00B050"/>
                </a:solidFill>
                <a:latin typeface="Consolas"/>
                <a:cs typeface="Arial"/>
              </a:rPr>
              <a:t>'d'</a:t>
            </a:r>
            <a:endParaRPr lang="en-US" sz="2100">
              <a:solidFill>
                <a:srgbClr val="00B050"/>
              </a:solidFill>
              <a:latin typeface="Consolas"/>
            </a:endParaRPr>
          </a:p>
        </p:txBody>
      </p:sp>
      <p:sp>
        <p:nvSpPr>
          <p:cNvPr id="10" name="Right Brace 9">
            <a:extLst>
              <a:ext uri="{FF2B5EF4-FFF2-40B4-BE49-F238E27FC236}">
                <a16:creationId xmlns:a16="http://schemas.microsoft.com/office/drawing/2014/main" id="{B5E49E5A-8508-2CE8-E61C-EC9A60B3B5F7}"/>
              </a:ext>
            </a:extLst>
          </p:cNvPr>
          <p:cNvSpPr/>
          <p:nvPr/>
        </p:nvSpPr>
        <p:spPr>
          <a:xfrm rot="5400000">
            <a:off x="7464508" y="77526"/>
            <a:ext cx="464106" cy="5399588"/>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F9869BB-3F49-061D-299D-A38C0C74A1FC}"/>
              </a:ext>
            </a:extLst>
          </p:cNvPr>
          <p:cNvSpPr txBox="1"/>
          <p:nvPr/>
        </p:nvSpPr>
        <p:spPr>
          <a:xfrm>
            <a:off x="6096000" y="3057645"/>
            <a:ext cx="32794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Context length for all models is the previous 10 characters</a:t>
            </a:r>
            <a:endParaRPr lang="en-US" dirty="0"/>
          </a:p>
        </p:txBody>
      </p:sp>
      <p:sp>
        <p:nvSpPr>
          <p:cNvPr id="12" name="Right Brace 11">
            <a:extLst>
              <a:ext uri="{FF2B5EF4-FFF2-40B4-BE49-F238E27FC236}">
                <a16:creationId xmlns:a16="http://schemas.microsoft.com/office/drawing/2014/main" id="{9004E21A-BEA1-62CF-20CC-4489CFD5FF5F}"/>
              </a:ext>
            </a:extLst>
          </p:cNvPr>
          <p:cNvSpPr/>
          <p:nvPr/>
        </p:nvSpPr>
        <p:spPr>
          <a:xfrm rot="5400000">
            <a:off x="10989963" y="2609488"/>
            <a:ext cx="464106" cy="335663"/>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406865F-4FDB-9510-11C1-1F5A4BDB1D2A}"/>
              </a:ext>
            </a:extLst>
          </p:cNvPr>
          <p:cNvSpPr txBox="1"/>
          <p:nvPr/>
        </p:nvSpPr>
        <p:spPr>
          <a:xfrm>
            <a:off x="4884662" y="5058446"/>
            <a:ext cx="8429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70C0"/>
                </a:solidFill>
                <a:latin typeface="Consolas"/>
                <a:cs typeface="Arial"/>
              </a:rPr>
              <a:t>'h'</a:t>
            </a:r>
            <a:endParaRPr lang="en-US" sz="2400" dirty="0">
              <a:solidFill>
                <a:schemeClr val="accent4"/>
              </a:solidFill>
              <a:latin typeface="Consolas"/>
              <a:cs typeface="Arial"/>
            </a:endParaRPr>
          </a:p>
        </p:txBody>
      </p:sp>
      <p:sp>
        <p:nvSpPr>
          <p:cNvPr id="14" name="Arrow: Right 13">
            <a:extLst>
              <a:ext uri="{FF2B5EF4-FFF2-40B4-BE49-F238E27FC236}">
                <a16:creationId xmlns:a16="http://schemas.microsoft.com/office/drawing/2014/main" id="{34DDF6C5-A736-BCB7-7BD0-5363E9877E20}"/>
              </a:ext>
            </a:extLst>
          </p:cNvPr>
          <p:cNvSpPr/>
          <p:nvPr/>
        </p:nvSpPr>
        <p:spPr>
          <a:xfrm>
            <a:off x="5558311" y="5127719"/>
            <a:ext cx="341800" cy="2531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8877A12-E9D9-EEEF-5DBA-6C39CCB9E164}"/>
              </a:ext>
            </a:extLst>
          </p:cNvPr>
          <p:cNvSpPr txBox="1"/>
          <p:nvPr/>
        </p:nvSpPr>
        <p:spPr>
          <a:xfrm>
            <a:off x="6093417" y="50279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0000"/>
                </a:solidFill>
                <a:latin typeface="Consolas"/>
              </a:rPr>
              <a:t>14</a:t>
            </a:r>
          </a:p>
        </p:txBody>
      </p:sp>
      <p:sp>
        <p:nvSpPr>
          <p:cNvPr id="16" name="Arrow: Right 15">
            <a:extLst>
              <a:ext uri="{FF2B5EF4-FFF2-40B4-BE49-F238E27FC236}">
                <a16:creationId xmlns:a16="http://schemas.microsoft.com/office/drawing/2014/main" id="{27A7620F-B77C-FA44-C5F3-D8CA63FAFCCE}"/>
              </a:ext>
            </a:extLst>
          </p:cNvPr>
          <p:cNvSpPr/>
          <p:nvPr/>
        </p:nvSpPr>
        <p:spPr>
          <a:xfrm>
            <a:off x="6720683" y="5127718"/>
            <a:ext cx="341800" cy="2531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B44BE424-F215-36DE-EB8E-B07C27F8FED0}"/>
              </a:ext>
            </a:extLst>
          </p:cNvPr>
          <p:cNvSpPr txBox="1"/>
          <p:nvPr/>
        </p:nvSpPr>
        <p:spPr>
          <a:xfrm>
            <a:off x="7384941" y="502790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0000"/>
                </a:solidFill>
                <a:latin typeface="Consolas"/>
              </a:rPr>
              <a:t>[0,...,1,...0]</a:t>
            </a:r>
          </a:p>
        </p:txBody>
      </p:sp>
      <p:sp>
        <p:nvSpPr>
          <p:cNvPr id="18" name="TextBox 17">
            <a:extLst>
              <a:ext uri="{FF2B5EF4-FFF2-40B4-BE49-F238E27FC236}">
                <a16:creationId xmlns:a16="http://schemas.microsoft.com/office/drawing/2014/main" id="{ABACF846-4A9C-0EFD-45D2-012227087DA1}"/>
              </a:ext>
            </a:extLst>
          </p:cNvPr>
          <p:cNvSpPr txBox="1"/>
          <p:nvPr/>
        </p:nvSpPr>
        <p:spPr>
          <a:xfrm>
            <a:off x="7384940" y="457587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0000"/>
                </a:solidFill>
                <a:latin typeface="Consolas"/>
              </a:rPr>
              <a:t> 0    14   32]</a:t>
            </a:r>
          </a:p>
        </p:txBody>
      </p:sp>
      <p:sp>
        <p:nvSpPr>
          <p:cNvPr id="19" name="TextBox 18">
            <a:extLst>
              <a:ext uri="{FF2B5EF4-FFF2-40B4-BE49-F238E27FC236}">
                <a16:creationId xmlns:a16="http://schemas.microsoft.com/office/drawing/2014/main" id="{C295F1DF-EC31-6B19-A145-5678292A4F37}"/>
              </a:ext>
            </a:extLst>
          </p:cNvPr>
          <p:cNvSpPr txBox="1"/>
          <p:nvPr/>
        </p:nvSpPr>
        <p:spPr>
          <a:xfrm>
            <a:off x="6095999" y="4200644"/>
            <a:ext cx="29436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One-hot encoded vectors:</a:t>
            </a:r>
            <a:endParaRPr lang="en-US" dirty="0"/>
          </a:p>
        </p:txBody>
      </p:sp>
      <p:sp>
        <p:nvSpPr>
          <p:cNvPr id="20" name="TextBox 19">
            <a:extLst>
              <a:ext uri="{FF2B5EF4-FFF2-40B4-BE49-F238E27FC236}">
                <a16:creationId xmlns:a16="http://schemas.microsoft.com/office/drawing/2014/main" id="{04CF3616-6BE9-474C-C8C0-3267440BB808}"/>
              </a:ext>
            </a:extLst>
          </p:cNvPr>
          <p:cNvSpPr txBox="1"/>
          <p:nvPr/>
        </p:nvSpPr>
        <p:spPr>
          <a:xfrm>
            <a:off x="10784237" y="3057645"/>
            <a:ext cx="877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Target</a:t>
            </a:r>
            <a:endParaRPr lang="en-US" dirty="0"/>
          </a:p>
        </p:txBody>
      </p:sp>
      <p:sp>
        <p:nvSpPr>
          <p:cNvPr id="21" name="TextBox 20">
            <a:extLst>
              <a:ext uri="{FF2B5EF4-FFF2-40B4-BE49-F238E27FC236}">
                <a16:creationId xmlns:a16="http://schemas.microsoft.com/office/drawing/2014/main" id="{333BF647-9565-9A12-FC71-509B2268A709}"/>
              </a:ext>
            </a:extLst>
          </p:cNvPr>
          <p:cNvSpPr txBox="1"/>
          <p:nvPr/>
        </p:nvSpPr>
        <p:spPr>
          <a:xfrm>
            <a:off x="5172559" y="5656880"/>
            <a:ext cx="5786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Concatenate to make 32*10 = 320 input features</a:t>
            </a:r>
            <a:endParaRPr lang="en-US" dirty="0"/>
          </a:p>
        </p:txBody>
      </p:sp>
    </p:spTree>
    <p:extLst>
      <p:ext uri="{BB962C8B-B14F-4D97-AF65-F5344CB8AC3E}">
        <p14:creationId xmlns:p14="http://schemas.microsoft.com/office/powerpoint/2010/main" val="322674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Key findings</a:t>
            </a:r>
            <a:br>
              <a:rPr lang="en-US" dirty="0"/>
            </a:br>
            <a:r>
              <a:rPr lang="en-US" sz="2400" b="0" cap="none" dirty="0">
                <a:latin typeface="Arial"/>
                <a:cs typeface="Arial"/>
              </a:rPr>
              <a:t>Tree-based methods can sometimes </a:t>
            </a:r>
            <a:r>
              <a:rPr lang="en-US" sz="2400" cap="none" dirty="0">
                <a:latin typeface="Arial"/>
                <a:cs typeface="Arial"/>
              </a:rPr>
              <a:t>outperform</a:t>
            </a:r>
            <a:r>
              <a:rPr lang="en-US" sz="2400" b="0" cap="none" dirty="0">
                <a:latin typeface="Arial"/>
                <a:cs typeface="Arial"/>
              </a:rPr>
              <a:t> neural networks in next character prediction for the dataset sizes we trained on.</a:t>
            </a:r>
            <a:endParaRPr lang="en-US" b="0" dirty="0">
              <a:latin typeface="Arial"/>
              <a:cs typeface="Arial"/>
            </a:endParaRPr>
          </a:p>
        </p:txBody>
      </p:sp>
      <p:grpSp>
        <p:nvGrpSpPr>
          <p:cNvPr id="9" name="Group 8">
            <a:extLst>
              <a:ext uri="{FF2B5EF4-FFF2-40B4-BE49-F238E27FC236}">
                <a16:creationId xmlns:a16="http://schemas.microsoft.com/office/drawing/2014/main" id="{F98319AC-D938-52CE-A943-54F9E183ED36}"/>
              </a:ext>
            </a:extLst>
          </p:cNvPr>
          <p:cNvGrpSpPr/>
          <p:nvPr/>
        </p:nvGrpSpPr>
        <p:grpSpPr>
          <a:xfrm>
            <a:off x="292580" y="1465613"/>
            <a:ext cx="11899419" cy="3571872"/>
            <a:chOff x="294067" y="1733837"/>
            <a:chExt cx="11812588" cy="3545807"/>
          </a:xfrm>
        </p:grpSpPr>
        <p:pic>
          <p:nvPicPr>
            <p:cNvPr id="6" name="Picture 5" descr="A graph with colored dots&#10;&#10;Description automatically generated">
              <a:extLst>
                <a:ext uri="{FF2B5EF4-FFF2-40B4-BE49-F238E27FC236}">
                  <a16:creationId xmlns:a16="http://schemas.microsoft.com/office/drawing/2014/main" id="{96E7C6B0-7E49-81AE-F18D-0E9DEDC78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876" y="1733837"/>
              <a:ext cx="6547779" cy="3545807"/>
            </a:xfrm>
            <a:prstGeom prst="rect">
              <a:avLst/>
            </a:prstGeom>
          </p:spPr>
        </p:pic>
        <p:pic>
          <p:nvPicPr>
            <p:cNvPr id="8" name="Picture 7" descr="A graph with blue and orange dots&#10;&#10;Description automatically generated">
              <a:extLst>
                <a:ext uri="{FF2B5EF4-FFF2-40B4-BE49-F238E27FC236}">
                  <a16:creationId xmlns:a16="http://schemas.microsoft.com/office/drawing/2014/main" id="{BB3E8D32-F1BA-F80B-27E1-93B478BA8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7" y="1733837"/>
              <a:ext cx="5209943" cy="3545807"/>
            </a:xfrm>
            <a:prstGeom prst="rect">
              <a:avLst/>
            </a:prstGeom>
          </p:spPr>
        </p:pic>
      </p:grpSp>
      <p:graphicFrame>
        <p:nvGraphicFramePr>
          <p:cNvPr id="10" name="Table 9">
            <a:extLst>
              <a:ext uri="{FF2B5EF4-FFF2-40B4-BE49-F238E27FC236}">
                <a16:creationId xmlns:a16="http://schemas.microsoft.com/office/drawing/2014/main" id="{DA733848-DB55-064F-8991-89169C57BE33}"/>
              </a:ext>
            </a:extLst>
          </p:cNvPr>
          <p:cNvGraphicFramePr>
            <a:graphicFrameLocks noGrp="1"/>
          </p:cNvGraphicFramePr>
          <p:nvPr>
            <p:extLst>
              <p:ext uri="{D42A27DB-BD31-4B8C-83A1-F6EECF244321}">
                <p14:modId xmlns:p14="http://schemas.microsoft.com/office/powerpoint/2010/main" val="3260226789"/>
              </p:ext>
            </p:extLst>
          </p:nvPr>
        </p:nvGraphicFramePr>
        <p:xfrm>
          <a:off x="1819466" y="5049677"/>
          <a:ext cx="7860885" cy="1647779"/>
        </p:xfrm>
        <a:graphic>
          <a:graphicData uri="http://schemas.openxmlformats.org/drawingml/2006/table">
            <a:tbl>
              <a:tblPr firstRow="1" bandRow="1">
                <a:tableStyleId>{7E9639D4-E3E2-4D34-9284-5A2195B3D0D7}</a:tableStyleId>
              </a:tblPr>
              <a:tblGrid>
                <a:gridCol w="1572177">
                  <a:extLst>
                    <a:ext uri="{9D8B030D-6E8A-4147-A177-3AD203B41FA5}">
                      <a16:colId xmlns:a16="http://schemas.microsoft.com/office/drawing/2014/main" val="1305847196"/>
                    </a:ext>
                  </a:extLst>
                </a:gridCol>
                <a:gridCol w="1572177">
                  <a:extLst>
                    <a:ext uri="{9D8B030D-6E8A-4147-A177-3AD203B41FA5}">
                      <a16:colId xmlns:a16="http://schemas.microsoft.com/office/drawing/2014/main" val="2643797056"/>
                    </a:ext>
                  </a:extLst>
                </a:gridCol>
                <a:gridCol w="1572177">
                  <a:extLst>
                    <a:ext uri="{9D8B030D-6E8A-4147-A177-3AD203B41FA5}">
                      <a16:colId xmlns:a16="http://schemas.microsoft.com/office/drawing/2014/main" val="1221365661"/>
                    </a:ext>
                  </a:extLst>
                </a:gridCol>
                <a:gridCol w="1572177">
                  <a:extLst>
                    <a:ext uri="{9D8B030D-6E8A-4147-A177-3AD203B41FA5}">
                      <a16:colId xmlns:a16="http://schemas.microsoft.com/office/drawing/2014/main" val="52155515"/>
                    </a:ext>
                  </a:extLst>
                </a:gridCol>
                <a:gridCol w="1572177">
                  <a:extLst>
                    <a:ext uri="{9D8B030D-6E8A-4147-A177-3AD203B41FA5}">
                      <a16:colId xmlns:a16="http://schemas.microsoft.com/office/drawing/2014/main" val="3026524194"/>
                    </a:ext>
                  </a:extLst>
                </a:gridCol>
              </a:tblGrid>
              <a:tr h="276179">
                <a:tc>
                  <a:txBody>
                    <a:bodyPr/>
                    <a:lstStyle/>
                    <a:p>
                      <a:r>
                        <a:rPr lang="en-US" sz="1200"/>
                        <a:t>Method</a:t>
                      </a:r>
                    </a:p>
                  </a:txBody>
                  <a:tcPr/>
                </a:tc>
                <a:tc>
                  <a:txBody>
                    <a:bodyPr/>
                    <a:lstStyle/>
                    <a:p>
                      <a:r>
                        <a:rPr lang="en-US" sz="1200"/>
                        <a:t>Embedding size</a:t>
                      </a:r>
                    </a:p>
                  </a:txBody>
                  <a:tcPr/>
                </a:tc>
                <a:tc>
                  <a:txBody>
                    <a:bodyPr/>
                    <a:lstStyle/>
                    <a:p>
                      <a:r>
                        <a:rPr lang="en-US" sz="1200"/>
                        <a:t>Train Accuracy (%)</a:t>
                      </a:r>
                    </a:p>
                  </a:txBody>
                  <a:tcPr>
                    <a:solidFill>
                      <a:schemeClr val="accent1"/>
                    </a:solidFill>
                  </a:tcPr>
                </a:tc>
                <a:tc>
                  <a:txBody>
                    <a:bodyPr/>
                    <a:lstStyle/>
                    <a:p>
                      <a:r>
                        <a:rPr lang="en-US" sz="1200"/>
                        <a:t>Test Accuracy (%)</a:t>
                      </a:r>
                    </a:p>
                  </a:txBody>
                  <a:tcPr>
                    <a:solidFill>
                      <a:schemeClr val="accent1"/>
                    </a:solidFill>
                  </a:tcPr>
                </a:tc>
                <a:tc>
                  <a:txBody>
                    <a:bodyPr/>
                    <a:lstStyle/>
                    <a:p>
                      <a:r>
                        <a:rPr lang="en-US" sz="1200"/>
                        <a:t>Training Time (s)</a:t>
                      </a:r>
                    </a:p>
                  </a:txBody>
                  <a:tcPr>
                    <a:solidFill>
                      <a:schemeClr val="accent1"/>
                    </a:solidFill>
                  </a:tcPr>
                </a:tc>
                <a:extLst>
                  <a:ext uri="{0D108BD9-81ED-4DB2-BD59-A6C34878D82A}">
                    <a16:rowId xmlns:a16="http://schemas.microsoft.com/office/drawing/2014/main" val="218413814"/>
                  </a:ext>
                </a:extLst>
              </a:tr>
              <a:tr h="165708">
                <a:tc>
                  <a:txBody>
                    <a:bodyPr/>
                    <a:lstStyle/>
                    <a:p>
                      <a:r>
                        <a:rPr lang="en-US" sz="1200"/>
                        <a:t>FFN</a:t>
                      </a:r>
                    </a:p>
                  </a:txBody>
                  <a:tcPr/>
                </a:tc>
                <a:tc>
                  <a:txBody>
                    <a:bodyPr/>
                    <a:lstStyle/>
                    <a:p>
                      <a:r>
                        <a:rPr lang="en-US" sz="1200"/>
                        <a:t>32</a:t>
                      </a:r>
                    </a:p>
                  </a:txBody>
                  <a:tcPr/>
                </a:tc>
                <a:tc>
                  <a:txBody>
                    <a:bodyPr/>
                    <a:lstStyle/>
                    <a:p>
                      <a:r>
                        <a:rPr lang="en-US" sz="1200"/>
                        <a:t>49.98</a:t>
                      </a:r>
                    </a:p>
                  </a:txBody>
                  <a:tcPr/>
                </a:tc>
                <a:tc>
                  <a:txBody>
                    <a:bodyPr/>
                    <a:lstStyle/>
                    <a:p>
                      <a:r>
                        <a:rPr lang="en-US" sz="1200"/>
                        <a:t>50.06</a:t>
                      </a:r>
                    </a:p>
                  </a:txBody>
                  <a:tcPr/>
                </a:tc>
                <a:tc>
                  <a:txBody>
                    <a:bodyPr/>
                    <a:lstStyle/>
                    <a:p>
                      <a:r>
                        <a:rPr lang="en-US" sz="1200"/>
                        <a:t>801.5</a:t>
                      </a:r>
                    </a:p>
                  </a:txBody>
                  <a:tcPr/>
                </a:tc>
                <a:extLst>
                  <a:ext uri="{0D108BD9-81ED-4DB2-BD59-A6C34878D82A}">
                    <a16:rowId xmlns:a16="http://schemas.microsoft.com/office/drawing/2014/main" val="794805579"/>
                  </a:ext>
                </a:extLst>
              </a:tr>
              <a:tr h="165708">
                <a:tc>
                  <a:txBody>
                    <a:bodyPr/>
                    <a:lstStyle/>
                    <a:p>
                      <a:r>
                        <a:rPr lang="en-US" sz="1200"/>
                        <a:t>CART – RE</a:t>
                      </a:r>
                    </a:p>
                  </a:txBody>
                  <a:tcPr/>
                </a:tc>
                <a:tc>
                  <a:txBody>
                    <a:bodyPr/>
                    <a:lstStyle/>
                    <a:p>
                      <a:r>
                        <a:rPr lang="en-US" sz="1200"/>
                        <a:t>8</a:t>
                      </a:r>
                    </a:p>
                  </a:txBody>
                  <a:tcPr/>
                </a:tc>
                <a:tc>
                  <a:txBody>
                    <a:bodyPr/>
                    <a:lstStyle/>
                    <a:p>
                      <a:r>
                        <a:rPr lang="en-US" sz="1200"/>
                        <a:t>83.56</a:t>
                      </a:r>
                    </a:p>
                  </a:txBody>
                  <a:tcPr/>
                </a:tc>
                <a:tc>
                  <a:txBody>
                    <a:bodyPr/>
                    <a:lstStyle/>
                    <a:p>
                      <a:r>
                        <a:rPr lang="en-US" sz="1200"/>
                        <a:t>60.99</a:t>
                      </a:r>
                    </a:p>
                  </a:txBody>
                  <a:tcPr/>
                </a:tc>
                <a:tc>
                  <a:txBody>
                    <a:bodyPr/>
                    <a:lstStyle/>
                    <a:p>
                      <a:r>
                        <a:rPr lang="en-US" sz="1200" b="1"/>
                        <a:t>28.35</a:t>
                      </a:r>
                    </a:p>
                  </a:txBody>
                  <a:tcPr/>
                </a:tc>
                <a:extLst>
                  <a:ext uri="{0D108BD9-81ED-4DB2-BD59-A6C34878D82A}">
                    <a16:rowId xmlns:a16="http://schemas.microsoft.com/office/drawing/2014/main" val="4986166"/>
                  </a:ext>
                </a:extLst>
              </a:tr>
              <a:tr h="165708">
                <a:tc>
                  <a:txBody>
                    <a:bodyPr/>
                    <a:lstStyle/>
                    <a:p>
                      <a:r>
                        <a:rPr lang="en-US" sz="1200"/>
                        <a:t>CART</a:t>
                      </a:r>
                    </a:p>
                  </a:txBody>
                  <a:tcPr/>
                </a:tc>
                <a:tc>
                  <a:txBody>
                    <a:bodyPr/>
                    <a:lstStyle/>
                    <a:p>
                      <a:r>
                        <a:rPr lang="en-US" sz="1200"/>
                        <a:t>-</a:t>
                      </a:r>
                    </a:p>
                  </a:txBody>
                  <a:tcPr/>
                </a:tc>
                <a:tc>
                  <a:txBody>
                    <a:bodyPr/>
                    <a:lstStyle/>
                    <a:p>
                      <a:r>
                        <a:rPr lang="en-US" sz="1200" kern="1200">
                          <a:solidFill>
                            <a:schemeClr val="tx1"/>
                          </a:solidFill>
                          <a:latin typeface="+mn-lt"/>
                          <a:ea typeface="+mn-ea"/>
                          <a:cs typeface="+mn-cs"/>
                        </a:rPr>
                        <a:t>80.39</a:t>
                      </a:r>
                      <a:endParaRPr lang="en-US" sz="1200"/>
                    </a:p>
                  </a:txBody>
                  <a:tcPr/>
                </a:tc>
                <a:tc>
                  <a:txBody>
                    <a:bodyPr/>
                    <a:lstStyle/>
                    <a:p>
                      <a:r>
                        <a:rPr lang="en-US" sz="1200" kern="1200">
                          <a:solidFill>
                            <a:schemeClr val="tx1"/>
                          </a:solidFill>
                          <a:latin typeface="+mn-lt"/>
                          <a:ea typeface="+mn-ea"/>
                          <a:cs typeface="+mn-cs"/>
                        </a:rPr>
                        <a:t>62.12</a:t>
                      </a:r>
                      <a:endParaRPr lang="en-US" sz="1200"/>
                    </a:p>
                  </a:txBody>
                  <a:tcPr/>
                </a:tc>
                <a:tc>
                  <a:txBody>
                    <a:bodyPr/>
                    <a:lstStyle/>
                    <a:p>
                      <a:r>
                        <a:rPr lang="en-US" sz="1200" kern="1200">
                          <a:solidFill>
                            <a:schemeClr val="tx1"/>
                          </a:solidFill>
                          <a:latin typeface="+mn-lt"/>
                          <a:ea typeface="+mn-ea"/>
                          <a:cs typeface="+mn-cs"/>
                        </a:rPr>
                        <a:t>33.19</a:t>
                      </a:r>
                      <a:endParaRPr lang="en-US" sz="1200"/>
                    </a:p>
                  </a:txBody>
                  <a:tcPr/>
                </a:tc>
                <a:extLst>
                  <a:ext uri="{0D108BD9-81ED-4DB2-BD59-A6C34878D82A}">
                    <a16:rowId xmlns:a16="http://schemas.microsoft.com/office/drawing/2014/main" val="3266244056"/>
                  </a:ext>
                </a:extLst>
              </a:tr>
              <a:tr h="165708">
                <a:tc>
                  <a:txBody>
                    <a:bodyPr/>
                    <a:lstStyle/>
                    <a:p>
                      <a:r>
                        <a:rPr lang="en-US" sz="1200" kern="1200">
                          <a:solidFill>
                            <a:schemeClr val="tx1"/>
                          </a:solidFill>
                          <a:latin typeface="+mn-lt"/>
                          <a:ea typeface="+mn-ea"/>
                          <a:cs typeface="+mn-cs"/>
                        </a:rPr>
                        <a:t>XGBoost</a:t>
                      </a:r>
                      <a:endParaRPr lang="en-US" sz="1200"/>
                    </a:p>
                  </a:txBody>
                  <a:tcPr/>
                </a:tc>
                <a:tc>
                  <a:txBody>
                    <a:bodyPr/>
                    <a:lstStyle/>
                    <a:p>
                      <a:r>
                        <a:rPr lang="en-US" sz="1200"/>
                        <a:t>-</a:t>
                      </a:r>
                    </a:p>
                  </a:txBody>
                  <a:tcPr/>
                </a:tc>
                <a:tc>
                  <a:txBody>
                    <a:bodyPr/>
                    <a:lstStyle/>
                    <a:p>
                      <a:r>
                        <a:rPr lang="en-US" sz="1200" kern="1200">
                          <a:solidFill>
                            <a:schemeClr val="tx1"/>
                          </a:solidFill>
                          <a:latin typeface="+mn-lt"/>
                          <a:ea typeface="+mn-ea"/>
                          <a:cs typeface="+mn-cs"/>
                        </a:rPr>
                        <a:t>90.22</a:t>
                      </a:r>
                      <a:endParaRPr lang="en-US" sz="1200"/>
                    </a:p>
                  </a:txBody>
                  <a:tcPr/>
                </a:tc>
                <a:tc>
                  <a:txBody>
                    <a:bodyPr/>
                    <a:lstStyle/>
                    <a:p>
                      <a:r>
                        <a:rPr lang="en-US" sz="1200" kern="1200">
                          <a:solidFill>
                            <a:schemeClr val="tx1"/>
                          </a:solidFill>
                          <a:latin typeface="+mn-lt"/>
                          <a:ea typeface="+mn-ea"/>
                          <a:cs typeface="+mn-cs"/>
                        </a:rPr>
                        <a:t>65.83</a:t>
                      </a:r>
                      <a:endParaRPr lang="en-US" sz="1200"/>
                    </a:p>
                  </a:txBody>
                  <a:tcPr/>
                </a:tc>
                <a:tc>
                  <a:txBody>
                    <a:bodyPr/>
                    <a:lstStyle/>
                    <a:p>
                      <a:r>
                        <a:rPr lang="en-US" sz="1200" kern="1200">
                          <a:solidFill>
                            <a:schemeClr val="tx1"/>
                          </a:solidFill>
                          <a:latin typeface="+mn-lt"/>
                          <a:ea typeface="+mn-ea"/>
                          <a:cs typeface="+mn-cs"/>
                        </a:rPr>
                        <a:t>207.4</a:t>
                      </a:r>
                      <a:endParaRPr lang="en-US" sz="1200"/>
                    </a:p>
                  </a:txBody>
                  <a:tcPr/>
                </a:tc>
                <a:extLst>
                  <a:ext uri="{0D108BD9-81ED-4DB2-BD59-A6C34878D82A}">
                    <a16:rowId xmlns:a16="http://schemas.microsoft.com/office/drawing/2014/main" val="410253816"/>
                  </a:ext>
                </a:extLst>
              </a:tr>
              <a:tr h="1657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Random Forest</a:t>
                      </a:r>
                    </a:p>
                  </a:txBody>
                  <a:tcPr/>
                </a:tc>
                <a:tc>
                  <a:txBody>
                    <a:bodyPr/>
                    <a:lstStyle/>
                    <a:p>
                      <a:r>
                        <a:rPr lang="en-US" sz="1200"/>
                        <a:t>-</a:t>
                      </a:r>
                    </a:p>
                  </a:txBody>
                  <a:tcPr/>
                </a:tc>
                <a:tc>
                  <a:txBody>
                    <a:bodyPr/>
                    <a:lstStyle/>
                    <a:p>
                      <a:r>
                        <a:rPr lang="en-US" sz="1200" b="1" kern="1200">
                          <a:solidFill>
                            <a:schemeClr val="tx1"/>
                          </a:solidFill>
                          <a:latin typeface="+mn-lt"/>
                          <a:ea typeface="+mn-ea"/>
                          <a:cs typeface="+mn-cs"/>
                        </a:rPr>
                        <a:t>90.36</a:t>
                      </a:r>
                      <a:endParaRPr lang="en-US" sz="1200" b="1"/>
                    </a:p>
                  </a:txBody>
                  <a:tcPr/>
                </a:tc>
                <a:tc>
                  <a:txBody>
                    <a:bodyPr/>
                    <a:lstStyle/>
                    <a:p>
                      <a:r>
                        <a:rPr lang="en-US" sz="1200" b="1" kern="1200">
                          <a:solidFill>
                            <a:schemeClr val="tx1"/>
                          </a:solidFill>
                          <a:latin typeface="+mn-lt"/>
                          <a:ea typeface="+mn-ea"/>
                          <a:cs typeface="+mn-cs"/>
                        </a:rPr>
                        <a:t>66.64</a:t>
                      </a:r>
                      <a:endParaRPr lang="en-US" sz="1200" b="1"/>
                    </a:p>
                  </a:txBody>
                  <a:tcPr/>
                </a:tc>
                <a:tc>
                  <a:txBody>
                    <a:bodyPr/>
                    <a:lstStyle/>
                    <a:p>
                      <a:r>
                        <a:rPr lang="en-US" sz="1200" kern="1200">
                          <a:solidFill>
                            <a:schemeClr val="tx1"/>
                          </a:solidFill>
                          <a:latin typeface="+mn-lt"/>
                          <a:ea typeface="+mn-ea"/>
                          <a:cs typeface="+mn-cs"/>
                        </a:rPr>
                        <a:t>86.7</a:t>
                      </a:r>
                      <a:endParaRPr lang="en-US" sz="1200"/>
                    </a:p>
                  </a:txBody>
                  <a:tcPr/>
                </a:tc>
                <a:extLst>
                  <a:ext uri="{0D108BD9-81ED-4DB2-BD59-A6C34878D82A}">
                    <a16:rowId xmlns:a16="http://schemas.microsoft.com/office/drawing/2014/main" val="1190475577"/>
                  </a:ext>
                </a:extLst>
              </a:tr>
            </a:tbl>
          </a:graphicData>
        </a:graphic>
      </p:graphicFrame>
    </p:spTree>
    <p:extLst>
      <p:ext uri="{BB962C8B-B14F-4D97-AF65-F5344CB8AC3E}">
        <p14:creationId xmlns:p14="http://schemas.microsoft.com/office/powerpoint/2010/main" val="235644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230E5-3BA0-FB00-CA4B-EC2E715C73E7}"/>
              </a:ext>
            </a:extLst>
          </p:cNvPr>
          <p:cNvSpPr>
            <a:spLocks noGrp="1"/>
          </p:cNvSpPr>
          <p:nvPr>
            <p:ph sz="quarter" idx="12"/>
          </p:nvPr>
        </p:nvSpPr>
        <p:spPr>
          <a:xfrm>
            <a:off x="685800" y="1714500"/>
            <a:ext cx="11018170" cy="4229100"/>
          </a:xfrm>
        </p:spPr>
        <p:txBody>
          <a:bodyPr vert="horz" lIns="0" tIns="45720" rIns="91440" bIns="45720" rtlCol="0" anchor="t">
            <a:normAutofit lnSpcReduction="10000"/>
          </a:bodyPr>
          <a:lstStyle/>
          <a:p>
            <a:pPr marL="0" indent="0">
              <a:buNone/>
            </a:pPr>
            <a:r>
              <a:rPr lang="en-US" b="1" dirty="0">
                <a:cs typeface="Arial"/>
              </a:rPr>
              <a:t>Top performing CART model (62% character accuracy):</a:t>
            </a:r>
          </a:p>
          <a:p>
            <a:pPr marL="0" indent="0">
              <a:buNone/>
            </a:pPr>
            <a:r>
              <a:rPr lang="en-US" sz="2200" dirty="0">
                <a:latin typeface="Consolas"/>
                <a:cs typeface="Arial"/>
              </a:rPr>
              <a:t>'</a:t>
            </a:r>
            <a:r>
              <a:rPr lang="en-US" sz="2200" dirty="0">
                <a:solidFill>
                  <a:srgbClr val="0070C0"/>
                </a:solidFill>
                <a:latin typeface="Consolas"/>
                <a:cs typeface="Arial"/>
              </a:rPr>
              <a:t>The best place to go skiing is</a:t>
            </a:r>
            <a:r>
              <a:rPr lang="en-US" sz="2200" dirty="0">
                <a:latin typeface="Consolas"/>
                <a:cs typeface="Arial"/>
              </a:rPr>
              <a:t> an oil on canvas paint constantly replenish your nots\n readers, causing wildfire more specific information\n\</a:t>
            </a:r>
            <a:r>
              <a:rPr lang="en-US" sz="2200" dirty="0" err="1">
                <a:latin typeface="Consolas"/>
                <a:cs typeface="Arial"/>
              </a:rPr>
              <a:t>nile</a:t>
            </a:r>
            <a:r>
              <a:rPr lang="en-US" sz="2200" dirty="0">
                <a:latin typeface="Consolas"/>
                <a:cs typeface="Arial"/>
              </a:rPr>
              <a:t> summarization, where the wonders of each character in the creation for only of learning is particularly vacation'...</a:t>
            </a:r>
            <a:endParaRPr lang="en-US" sz="2200" dirty="0">
              <a:cs typeface="Arial"/>
            </a:endParaRPr>
          </a:p>
          <a:p>
            <a:pPr marL="0" indent="0">
              <a:buNone/>
            </a:pPr>
            <a:r>
              <a:rPr lang="en-US" b="1" dirty="0">
                <a:cs typeface="Arial"/>
              </a:rPr>
              <a:t>Top performing Random Forest Model (67% character accuracy):</a:t>
            </a:r>
          </a:p>
          <a:p>
            <a:pPr marL="0" indent="0">
              <a:buNone/>
            </a:pPr>
            <a:r>
              <a:rPr lang="en-US" sz="2200" dirty="0">
                <a:latin typeface="Consolas"/>
                <a:cs typeface="Arial"/>
              </a:rPr>
              <a:t>'</a:t>
            </a:r>
            <a:r>
              <a:rPr lang="en-US" sz="2200" dirty="0">
                <a:solidFill>
                  <a:srgbClr val="0070C0"/>
                </a:solidFill>
                <a:latin typeface="Consolas"/>
                <a:cs typeface="Arial"/>
              </a:rPr>
              <a:t>The best place to go skiing is</a:t>
            </a:r>
            <a:r>
              <a:rPr lang="en-US" sz="2200" dirty="0">
                <a:latin typeface="Consolas"/>
                <a:cs typeface="Arial"/>
              </a:rPr>
              <a:t> an exceptional church, and vast amounts of water pollution can have on clean roadmap novel context processing power. dairy, and were not seconds, saves time on the music of life a healthy lifestyle and write increases are, use the contracted by the network architectural and season with salt and pepper' ...</a:t>
            </a:r>
            <a:endParaRPr lang="en-US" sz="2200" dirty="0">
              <a:latin typeface="Consolas"/>
            </a:endParaRPr>
          </a:p>
        </p:txBody>
      </p:sp>
      <p:sp>
        <p:nvSpPr>
          <p:cNvPr id="4" name="Slide Number Placeholder 3">
            <a:extLst>
              <a:ext uri="{FF2B5EF4-FFF2-40B4-BE49-F238E27FC236}">
                <a16:creationId xmlns:a16="http://schemas.microsoft.com/office/drawing/2014/main" id="{13D3E4A0-E073-ECC7-FF18-1B36218C5681}"/>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5" name="Title 4">
            <a:extLst>
              <a:ext uri="{FF2B5EF4-FFF2-40B4-BE49-F238E27FC236}">
                <a16:creationId xmlns:a16="http://schemas.microsoft.com/office/drawing/2014/main" id="{AF0BE8F9-08C5-D914-E699-82015EB519E1}"/>
              </a:ext>
            </a:extLst>
          </p:cNvPr>
          <p:cNvSpPr>
            <a:spLocks noGrp="1"/>
          </p:cNvSpPr>
          <p:nvPr>
            <p:ph type="title"/>
          </p:nvPr>
        </p:nvSpPr>
        <p:spPr/>
        <p:txBody>
          <a:bodyPr/>
          <a:lstStyle/>
          <a:p>
            <a:r>
              <a:rPr lang="en-US" dirty="0"/>
              <a:t>Example Generations</a:t>
            </a:r>
          </a:p>
        </p:txBody>
      </p:sp>
      <p:sp>
        <p:nvSpPr>
          <p:cNvPr id="6" name="TextBox 5">
            <a:extLst>
              <a:ext uri="{FF2B5EF4-FFF2-40B4-BE49-F238E27FC236}">
                <a16:creationId xmlns:a16="http://schemas.microsoft.com/office/drawing/2014/main" id="{5BE01A1B-C5FC-6153-C00B-21E03F71F136}"/>
              </a:ext>
            </a:extLst>
          </p:cNvPr>
          <p:cNvSpPr txBox="1"/>
          <p:nvPr/>
        </p:nvSpPr>
        <p:spPr>
          <a:xfrm>
            <a:off x="7875722" y="1385807"/>
            <a:ext cx="240740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0070C0"/>
                </a:solidFill>
                <a:latin typeface="Consolas"/>
              </a:rPr>
              <a:t>Prom</a:t>
            </a:r>
            <a:r>
              <a:rPr lang="en-US" sz="2200" dirty="0">
                <a:solidFill>
                  <a:srgbClr val="0070C0"/>
                </a:solidFill>
                <a:latin typeface="Consolas"/>
              </a:rPr>
              <a:t>pt in blue</a:t>
            </a:r>
            <a:endParaRPr lang="en-US" dirty="0"/>
          </a:p>
        </p:txBody>
      </p:sp>
      <p:sp>
        <p:nvSpPr>
          <p:cNvPr id="7" name="Right Brace 6">
            <a:extLst>
              <a:ext uri="{FF2B5EF4-FFF2-40B4-BE49-F238E27FC236}">
                <a16:creationId xmlns:a16="http://schemas.microsoft.com/office/drawing/2014/main" id="{33793041-98AE-8B1E-283A-E52A8047E103}"/>
              </a:ext>
            </a:extLst>
          </p:cNvPr>
          <p:cNvSpPr/>
          <p:nvPr/>
        </p:nvSpPr>
        <p:spPr>
          <a:xfrm rot="16200000">
            <a:off x="9195429" y="550188"/>
            <a:ext cx="297515" cy="1521416"/>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CDAC2E-82CE-2987-257E-85AB97C7BCAE}"/>
              </a:ext>
            </a:extLst>
          </p:cNvPr>
          <p:cNvSpPr txBox="1"/>
          <p:nvPr/>
        </p:nvSpPr>
        <p:spPr>
          <a:xfrm>
            <a:off x="8097864" y="794287"/>
            <a:ext cx="2905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10 character context</a:t>
            </a:r>
            <a:endParaRPr lang="en-US" dirty="0"/>
          </a:p>
        </p:txBody>
      </p:sp>
    </p:spTree>
    <p:extLst>
      <p:ext uri="{BB962C8B-B14F-4D97-AF65-F5344CB8AC3E}">
        <p14:creationId xmlns:p14="http://schemas.microsoft.com/office/powerpoint/2010/main" val="291365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network&#10;&#10;Description automatically generated">
            <a:extLst>
              <a:ext uri="{FF2B5EF4-FFF2-40B4-BE49-F238E27FC236}">
                <a16:creationId xmlns:a16="http://schemas.microsoft.com/office/drawing/2014/main" id="{F845FF20-6675-7D10-955D-5D00E6946F7E}"/>
              </a:ext>
            </a:extLst>
          </p:cNvPr>
          <p:cNvPicPr>
            <a:picLocks noGrp="1" noChangeAspect="1"/>
          </p:cNvPicPr>
          <p:nvPr>
            <p:ph sz="quarter" idx="12"/>
          </p:nvPr>
        </p:nvPicPr>
        <p:blipFill>
          <a:blip r:embed="rId2"/>
          <a:stretch>
            <a:fillRect/>
          </a:stretch>
        </p:blipFill>
        <p:spPr>
          <a:xfrm>
            <a:off x="377228" y="4415301"/>
            <a:ext cx="6096000" cy="1543538"/>
          </a:xfrm>
        </p:spPr>
      </p:pic>
      <p:sp>
        <p:nvSpPr>
          <p:cNvPr id="4" name="Slide Number Placeholder 3">
            <a:extLst>
              <a:ext uri="{FF2B5EF4-FFF2-40B4-BE49-F238E27FC236}">
                <a16:creationId xmlns:a16="http://schemas.microsoft.com/office/drawing/2014/main" id="{66CB475E-B651-E0A4-1CA4-608274E445CF}"/>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5" name="Title 4">
            <a:extLst>
              <a:ext uri="{FF2B5EF4-FFF2-40B4-BE49-F238E27FC236}">
                <a16:creationId xmlns:a16="http://schemas.microsoft.com/office/drawing/2014/main" id="{24739514-697C-78B4-1833-1C792E0F7BB8}"/>
              </a:ext>
            </a:extLst>
          </p:cNvPr>
          <p:cNvSpPr>
            <a:spLocks noGrp="1"/>
          </p:cNvSpPr>
          <p:nvPr>
            <p:ph type="title"/>
          </p:nvPr>
        </p:nvSpPr>
        <p:spPr/>
        <p:txBody>
          <a:bodyPr/>
          <a:lstStyle/>
          <a:p>
            <a:r>
              <a:rPr lang="en-US" dirty="0"/>
              <a:t>Interpretability</a:t>
            </a:r>
          </a:p>
        </p:txBody>
      </p:sp>
      <p:pic>
        <p:nvPicPr>
          <p:cNvPr id="7" name="Picture 6" descr="A white rectangular object with black text&#10;&#10;Description automatically generated">
            <a:extLst>
              <a:ext uri="{FF2B5EF4-FFF2-40B4-BE49-F238E27FC236}">
                <a16:creationId xmlns:a16="http://schemas.microsoft.com/office/drawing/2014/main" id="{5E7FFE88-2A84-1D2C-E8D8-75895FF80745}"/>
              </a:ext>
            </a:extLst>
          </p:cNvPr>
          <p:cNvPicPr>
            <a:picLocks noChangeAspect="1"/>
          </p:cNvPicPr>
          <p:nvPr/>
        </p:nvPicPr>
        <p:blipFill>
          <a:blip r:embed="rId3"/>
          <a:stretch>
            <a:fillRect/>
          </a:stretch>
        </p:blipFill>
        <p:spPr>
          <a:xfrm>
            <a:off x="864618" y="1245236"/>
            <a:ext cx="5610225" cy="2181225"/>
          </a:xfrm>
          <a:prstGeom prst="rect">
            <a:avLst/>
          </a:prstGeom>
        </p:spPr>
      </p:pic>
      <p:pic>
        <p:nvPicPr>
          <p:cNvPr id="9" name="Picture 8" descr="A rectangular sign with numbers and symbols&#10;&#10;Description automatically generated">
            <a:extLst>
              <a:ext uri="{FF2B5EF4-FFF2-40B4-BE49-F238E27FC236}">
                <a16:creationId xmlns:a16="http://schemas.microsoft.com/office/drawing/2014/main" id="{500E9274-4A17-E643-F8B3-DF6172D864F1}"/>
              </a:ext>
            </a:extLst>
          </p:cNvPr>
          <p:cNvPicPr>
            <a:picLocks noChangeAspect="1"/>
          </p:cNvPicPr>
          <p:nvPr/>
        </p:nvPicPr>
        <p:blipFill>
          <a:blip r:embed="rId4"/>
          <a:stretch>
            <a:fillRect/>
          </a:stretch>
        </p:blipFill>
        <p:spPr>
          <a:xfrm>
            <a:off x="6401982" y="2282607"/>
            <a:ext cx="4667250" cy="2028825"/>
          </a:xfrm>
          <a:prstGeom prst="rect">
            <a:avLst/>
          </a:prstGeom>
        </p:spPr>
      </p:pic>
      <p:sp>
        <p:nvSpPr>
          <p:cNvPr id="11" name="Oval 10">
            <a:extLst>
              <a:ext uri="{FF2B5EF4-FFF2-40B4-BE49-F238E27FC236}">
                <a16:creationId xmlns:a16="http://schemas.microsoft.com/office/drawing/2014/main" id="{10DEE0FA-F397-2305-B5A9-F9CE9D270E65}"/>
              </a:ext>
            </a:extLst>
          </p:cNvPr>
          <p:cNvSpPr/>
          <p:nvPr/>
        </p:nvSpPr>
        <p:spPr>
          <a:xfrm rot="600000">
            <a:off x="3379339" y="4365284"/>
            <a:ext cx="2630354" cy="658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Up 11">
            <a:extLst>
              <a:ext uri="{FF2B5EF4-FFF2-40B4-BE49-F238E27FC236}">
                <a16:creationId xmlns:a16="http://schemas.microsoft.com/office/drawing/2014/main" id="{D0E2A8FB-3F8E-1FB1-851D-A0AC9EC94401}"/>
              </a:ext>
            </a:extLst>
          </p:cNvPr>
          <p:cNvSpPr/>
          <p:nvPr/>
        </p:nvSpPr>
        <p:spPr>
          <a:xfrm rot="2280000">
            <a:off x="5439432" y="3914842"/>
            <a:ext cx="257778" cy="40254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E458E25-91A3-E635-07FF-712E39ABAA36}"/>
              </a:ext>
            </a:extLst>
          </p:cNvPr>
          <p:cNvSpPr txBox="1"/>
          <p:nvPr/>
        </p:nvSpPr>
        <p:spPr>
          <a:xfrm>
            <a:off x="7305893" y="4851206"/>
            <a:ext cx="3501709" cy="923330"/>
          </a:xfrm>
          <a:prstGeom prst="rect">
            <a:avLst/>
          </a:prstGeom>
          <a:noFill/>
          <a:ln>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If the previous character is a comma, predict that the next character will be a space</a:t>
            </a:r>
            <a:endParaRPr lang="en-US" dirty="0"/>
          </a:p>
        </p:txBody>
      </p:sp>
    </p:spTree>
    <p:extLst>
      <p:ext uri="{BB962C8B-B14F-4D97-AF65-F5344CB8AC3E}">
        <p14:creationId xmlns:p14="http://schemas.microsoft.com/office/powerpoint/2010/main" val="140501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CB475E-B651-E0A4-1CA4-608274E445CF}"/>
              </a:ext>
            </a:extLst>
          </p:cNvPr>
          <p:cNvSpPr>
            <a:spLocks noGrp="1"/>
          </p:cNvSpPr>
          <p:nvPr>
            <p:ph type="sldNum" sz="quarter" idx="14"/>
          </p:nvPr>
        </p:nvSpPr>
        <p:spPr/>
        <p:txBody>
          <a:bodyPr/>
          <a:lstStyle/>
          <a:p>
            <a:fld id="{3A74F2AC-1E9A-41D4-8B35-A069FB343260}" type="slidenum">
              <a:rPr lang="en-GB" smtClean="0"/>
              <a:pPr/>
              <a:t>8</a:t>
            </a:fld>
            <a:endParaRPr lang="en-GB"/>
          </a:p>
        </p:txBody>
      </p:sp>
      <p:sp>
        <p:nvSpPr>
          <p:cNvPr id="5" name="Title 4">
            <a:extLst>
              <a:ext uri="{FF2B5EF4-FFF2-40B4-BE49-F238E27FC236}">
                <a16:creationId xmlns:a16="http://schemas.microsoft.com/office/drawing/2014/main" id="{24739514-697C-78B4-1833-1C792E0F7BB8}"/>
              </a:ext>
            </a:extLst>
          </p:cNvPr>
          <p:cNvSpPr>
            <a:spLocks noGrp="1"/>
          </p:cNvSpPr>
          <p:nvPr>
            <p:ph type="title"/>
          </p:nvPr>
        </p:nvSpPr>
        <p:spPr/>
        <p:txBody>
          <a:bodyPr/>
          <a:lstStyle/>
          <a:p>
            <a:r>
              <a:rPr lang="en-US" dirty="0"/>
              <a:t>Interpretability</a:t>
            </a:r>
          </a:p>
        </p:txBody>
      </p:sp>
      <p:sp>
        <p:nvSpPr>
          <p:cNvPr id="12" name="Arrow: Up 11">
            <a:extLst>
              <a:ext uri="{FF2B5EF4-FFF2-40B4-BE49-F238E27FC236}">
                <a16:creationId xmlns:a16="http://schemas.microsoft.com/office/drawing/2014/main" id="{D0E2A8FB-3F8E-1FB1-851D-A0AC9EC94401}"/>
              </a:ext>
            </a:extLst>
          </p:cNvPr>
          <p:cNvSpPr/>
          <p:nvPr/>
        </p:nvSpPr>
        <p:spPr>
          <a:xfrm rot="2280000">
            <a:off x="5439432" y="3914842"/>
            <a:ext cx="257778" cy="40254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D70BF93-7A70-3BB1-CD36-A9690018B9E0}"/>
              </a:ext>
            </a:extLst>
          </p:cNvPr>
          <p:cNvPicPr>
            <a:picLocks noChangeAspect="1"/>
          </p:cNvPicPr>
          <p:nvPr/>
        </p:nvPicPr>
        <p:blipFill rotWithShape="1">
          <a:blip r:embed="rId2"/>
          <a:srcRect l="1166"/>
          <a:stretch/>
        </p:blipFill>
        <p:spPr>
          <a:xfrm>
            <a:off x="1612489" y="2011686"/>
            <a:ext cx="6024961" cy="3445392"/>
          </a:xfrm>
          <a:prstGeom prst="rect">
            <a:avLst/>
          </a:prstGeom>
        </p:spPr>
      </p:pic>
      <p:pic>
        <p:nvPicPr>
          <p:cNvPr id="7" name="Picture 6" descr="A white rectangular object with black text&#10;&#10;Description automatically generated">
            <a:extLst>
              <a:ext uri="{FF2B5EF4-FFF2-40B4-BE49-F238E27FC236}">
                <a16:creationId xmlns:a16="http://schemas.microsoft.com/office/drawing/2014/main" id="{5E7FFE88-2A84-1D2C-E8D8-75895FF80745}"/>
              </a:ext>
            </a:extLst>
          </p:cNvPr>
          <p:cNvPicPr>
            <a:picLocks noChangeAspect="1"/>
          </p:cNvPicPr>
          <p:nvPr/>
        </p:nvPicPr>
        <p:blipFill>
          <a:blip r:embed="rId3"/>
          <a:stretch>
            <a:fillRect/>
          </a:stretch>
        </p:blipFill>
        <p:spPr>
          <a:xfrm>
            <a:off x="5099243" y="1344121"/>
            <a:ext cx="2352822" cy="913166"/>
          </a:xfrm>
          <a:prstGeom prst="rect">
            <a:avLst/>
          </a:prstGeom>
        </p:spPr>
      </p:pic>
      <p:sp>
        <p:nvSpPr>
          <p:cNvPr id="13" name="TextBox 12">
            <a:extLst>
              <a:ext uri="{FF2B5EF4-FFF2-40B4-BE49-F238E27FC236}">
                <a16:creationId xmlns:a16="http://schemas.microsoft.com/office/drawing/2014/main" id="{AE458E25-91A3-E635-07FF-712E39ABAA36}"/>
              </a:ext>
            </a:extLst>
          </p:cNvPr>
          <p:cNvSpPr txBox="1"/>
          <p:nvPr/>
        </p:nvSpPr>
        <p:spPr>
          <a:xfrm>
            <a:off x="8294748" y="2059145"/>
            <a:ext cx="3501709" cy="923330"/>
          </a:xfrm>
          <a:prstGeom prst="rect">
            <a:avLst/>
          </a:prstGeom>
          <a:noFill/>
          <a:ln>
            <a:solidFill>
              <a:srgbClr val="0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If the previous character is a space, and the character before that is not a space, predict 't'</a:t>
            </a:r>
            <a:endParaRPr lang="en-US" dirty="0"/>
          </a:p>
        </p:txBody>
      </p:sp>
      <p:pic>
        <p:nvPicPr>
          <p:cNvPr id="15" name="Content Placeholder 5" descr="A diagram of a network&#10;&#10;Description automatically generated">
            <a:extLst>
              <a:ext uri="{FF2B5EF4-FFF2-40B4-BE49-F238E27FC236}">
                <a16:creationId xmlns:a16="http://schemas.microsoft.com/office/drawing/2014/main" id="{2FA1FA37-1207-1234-C206-D891BE78521C}"/>
              </a:ext>
            </a:extLst>
          </p:cNvPr>
          <p:cNvPicPr>
            <a:picLocks noGrp="1" noChangeAspect="1"/>
          </p:cNvPicPr>
          <p:nvPr>
            <p:ph sz="quarter" idx="12"/>
          </p:nvPr>
        </p:nvPicPr>
        <p:blipFill>
          <a:blip r:embed="rId4"/>
          <a:stretch>
            <a:fillRect/>
          </a:stretch>
        </p:blipFill>
        <p:spPr>
          <a:xfrm>
            <a:off x="5746129" y="4543270"/>
            <a:ext cx="6096000" cy="1543538"/>
          </a:xfrm>
        </p:spPr>
      </p:pic>
      <p:sp>
        <p:nvSpPr>
          <p:cNvPr id="11" name="Oval 10">
            <a:extLst>
              <a:ext uri="{FF2B5EF4-FFF2-40B4-BE49-F238E27FC236}">
                <a16:creationId xmlns:a16="http://schemas.microsoft.com/office/drawing/2014/main" id="{10DEE0FA-F397-2305-B5A9-F9CE9D270E65}"/>
              </a:ext>
            </a:extLst>
          </p:cNvPr>
          <p:cNvSpPr/>
          <p:nvPr/>
        </p:nvSpPr>
        <p:spPr>
          <a:xfrm rot="4080000">
            <a:off x="7810213" y="4020026"/>
            <a:ext cx="1362292" cy="2205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9138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a:xfrm>
            <a:off x="685800" y="1714500"/>
            <a:ext cx="10820400" cy="4513235"/>
          </a:xfrm>
        </p:spPr>
        <p:txBody>
          <a:bodyPr vert="horz" lIns="0" tIns="45720" rIns="91440" bIns="45720" rtlCol="0" anchor="t">
            <a:normAutofit lnSpcReduction="10000"/>
          </a:bodyPr>
          <a:lstStyle/>
          <a:p>
            <a:r>
              <a:rPr lang="en-GB" sz="2400" b="0" cap="none" dirty="0">
                <a:latin typeface="Arial"/>
                <a:cs typeface="Arial"/>
              </a:rPr>
              <a:t>Our findings suggest that tree-based methods may be viewed as a viable alternative to neural network methods for next character prediction</a:t>
            </a:r>
            <a:r>
              <a:rPr lang="en-GB" sz="2400" dirty="0">
                <a:latin typeface="Arial"/>
                <a:cs typeface="Arial"/>
              </a:rPr>
              <a:t> in </a:t>
            </a:r>
            <a:r>
              <a:rPr lang="en-GB" sz="2400" b="0" cap="none" dirty="0">
                <a:latin typeface="Arial"/>
                <a:cs typeface="Arial"/>
              </a:rPr>
              <a:t>small to medium </a:t>
            </a:r>
            <a:r>
              <a:rPr lang="en-GB" sz="2400" dirty="0">
                <a:latin typeface="Arial"/>
                <a:cs typeface="Arial"/>
              </a:rPr>
              <a:t>sized datasets</a:t>
            </a:r>
            <a:r>
              <a:rPr lang="en-GB" sz="2400" b="0" cap="none" dirty="0">
                <a:latin typeface="Arial"/>
                <a:cs typeface="Arial"/>
              </a:rPr>
              <a:t> (&lt;1M </a:t>
            </a:r>
            <a:r>
              <a:rPr lang="en-GB" sz="2400" dirty="0">
                <a:latin typeface="Arial"/>
                <a:cs typeface="Arial"/>
              </a:rPr>
              <a:t>training examples</a:t>
            </a:r>
            <a:r>
              <a:rPr lang="en-GB" sz="2400" b="0" cap="none" dirty="0">
                <a:latin typeface="Arial"/>
                <a:cs typeface="Arial"/>
              </a:rPr>
              <a:t>).</a:t>
            </a:r>
            <a:r>
              <a:rPr lang="en-GB" sz="2400" dirty="0">
                <a:latin typeface="Arial"/>
                <a:cs typeface="Arial"/>
              </a:rPr>
              <a:t> </a:t>
            </a:r>
            <a:endParaRPr lang="en-GB" sz="2400" b="0" cap="none" dirty="0">
              <a:latin typeface="Arial" panose="020B0604020202020204" pitchFamily="34" charset="0"/>
              <a:cs typeface="Arial" panose="020B0604020202020204" pitchFamily="34" charset="0"/>
            </a:endParaRPr>
          </a:p>
          <a:p>
            <a:r>
              <a:rPr lang="en-GB" sz="2400" dirty="0">
                <a:cs typeface="Arial"/>
              </a:rPr>
              <a:t>CART models can be trained extremely quickly, and are interpretable, allowing us to inspect the reasons why the model predicted what it did</a:t>
            </a:r>
          </a:p>
          <a:p>
            <a:pPr marL="467995" lvl="1">
              <a:buFont typeface="Courier New" panose="020B0604020202020204" pitchFamily="34" charset="0"/>
              <a:buChar char="o"/>
            </a:pPr>
            <a:r>
              <a:rPr lang="en-GB" sz="2200" dirty="0">
                <a:cs typeface="Arial"/>
              </a:rPr>
              <a:t>This could be a step toward alternative architectures of more interpretable mid-sized language models</a:t>
            </a:r>
          </a:p>
          <a:p>
            <a:r>
              <a:rPr lang="en-GB" sz="2400" dirty="0">
                <a:cs typeface="Arial"/>
              </a:rPr>
              <a:t>Our experiments indicate that more data produces better results, and there is n</a:t>
            </a:r>
            <a:r>
              <a:rPr lang="en-GB" sz="2200" dirty="0">
                <a:cs typeface="Arial"/>
              </a:rPr>
              <a:t>o reason why the process couldn't scale to larger datasets</a:t>
            </a:r>
            <a:endParaRPr lang="en-GB" sz="1800" dirty="0">
              <a:cs typeface="Arial"/>
            </a:endParaRPr>
          </a:p>
          <a:p>
            <a:pPr marL="467995" lvl="1">
              <a:buFont typeface="Courier New" panose="020B0604020202020204" pitchFamily="34" charset="0"/>
              <a:buChar char="o"/>
            </a:pPr>
            <a:r>
              <a:rPr lang="en-GB" sz="2200" dirty="0">
                <a:cs typeface="Arial"/>
              </a:rPr>
              <a:t>However, increasing the context lengths of these models may require significant amounts of data</a:t>
            </a:r>
          </a:p>
          <a:p>
            <a:pPr marL="467995" lvl="1">
              <a:buFont typeface="Courier New" panose="020B0604020202020204" pitchFamily="34" charset="0"/>
              <a:buChar char="o"/>
            </a:pPr>
            <a:endParaRPr lang="en-GB" sz="2200" dirty="0">
              <a:cs typeface="Arial"/>
            </a:endParaRPr>
          </a:p>
          <a:p>
            <a:pPr marL="239395" lvl="1" indent="0">
              <a:buNone/>
            </a:pPr>
            <a:endParaRPr lang="en-GB" sz="2200" dirty="0">
              <a:cs typeface="Arial"/>
            </a:endParaRPr>
          </a:p>
          <a:p>
            <a:endParaRPr lang="en-GB" sz="2400" dirty="0">
              <a:cs typeface="Arial"/>
            </a:endParaRPr>
          </a:p>
          <a:p>
            <a:pPr marL="0" indent="0">
              <a:buNone/>
            </a:pPr>
            <a:endParaRPr lang="en-US" sz="2400" dirty="0">
              <a:cs typeface="Arial"/>
            </a:endParaRPr>
          </a:p>
          <a:p>
            <a:pPr marL="0" indent="0">
              <a:buNone/>
            </a:pPr>
            <a:endParaRPr lang="en-US" sz="2400" dirty="0">
              <a:cs typeface="Arial"/>
            </a:endParaRPr>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9</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Impact and Conclusion</a:t>
            </a:r>
          </a:p>
        </p:txBody>
      </p:sp>
    </p:spTree>
    <p:extLst>
      <p:ext uri="{BB962C8B-B14F-4D97-AF65-F5344CB8AC3E}">
        <p14:creationId xmlns:p14="http://schemas.microsoft.com/office/powerpoint/2010/main" val="3803458390"/>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49ADDA77-3326-4952-8EB6-098CD7AE2F3F}">
  <ds:schemaRefs>
    <ds:schemaRef ds:uri="a5bf85ab-5b89-45d5-812d-d881043611a5"/>
    <ds:schemaRef ds:uri="http://www.w3.org/XML/1998/namespace"/>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7097b299-c2ac-4eb1-aec2-08cd1aa2aff0"/>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100</TotalTime>
  <Words>305</Words>
  <Application>Microsoft Office PowerPoint</Application>
  <PresentationFormat>Widescreen</PresentationFormat>
  <Paragraphs>61</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MIT </vt:lpstr>
      <vt:lpstr>Language modeling using Tree-Based Methods</vt:lpstr>
      <vt:lpstr>Problem and motivation</vt:lpstr>
      <vt:lpstr>Data</vt:lpstr>
      <vt:lpstr>methods</vt:lpstr>
      <vt:lpstr>Key findings Tree-based methods can sometimes outperform neural networks in next character prediction for the dataset sizes we trained on.</vt:lpstr>
      <vt:lpstr>Example Generations</vt:lpstr>
      <vt:lpstr>Interpretability</vt:lpstr>
      <vt:lpstr>Interpretability</vt:lpstr>
      <vt:lpstr>Impact and Conclusion</vt:lpstr>
      <vt:lpstr>PowerPoint Presentation</vt:lpstr>
      <vt:lpstr>Appendix: What We tried that didn't work</vt:lpstr>
      <vt:lpstr>More generations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1769</cp:revision>
  <dcterms:created xsi:type="dcterms:W3CDTF">2022-06-27T07:10:21Z</dcterms:created>
  <dcterms:modified xsi:type="dcterms:W3CDTF">2023-12-13T05:18:43Z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